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1"/>
  </p:notesMasterIdLst>
  <p:handoutMasterIdLst>
    <p:handoutMasterId r:id="rId22"/>
  </p:handoutMasterIdLst>
  <p:sldIdLst>
    <p:sldId id="310" r:id="rId5"/>
    <p:sldId id="297" r:id="rId6"/>
    <p:sldId id="304" r:id="rId7"/>
    <p:sldId id="263" r:id="rId8"/>
    <p:sldId id="306" r:id="rId9"/>
    <p:sldId id="307" r:id="rId10"/>
    <p:sldId id="308" r:id="rId11"/>
    <p:sldId id="309" r:id="rId12"/>
    <p:sldId id="305" r:id="rId13"/>
    <p:sldId id="298" r:id="rId14"/>
    <p:sldId id="299" r:id="rId15"/>
    <p:sldId id="300" r:id="rId16"/>
    <p:sldId id="301" r:id="rId17"/>
    <p:sldId id="302" r:id="rId18"/>
    <p:sldId id="303" r:id="rId19"/>
    <p:sldId id="31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C18706B5-FE74-2203-84F2-977C16F3F627}" name="Jeremiah Bukari" initials="JB" userId="S::jeremiah.bukari@un.org::02655876-9317-4133-8b33-8ea7cb045502" providerId="AD"/>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5A5"/>
    <a:srgbClr val="0556A6"/>
    <a:srgbClr val="538135"/>
    <a:srgbClr val="0077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283" autoAdjust="0"/>
  </p:normalViewPr>
  <p:slideViewPr>
    <p:cSldViewPr snapToGrid="0">
      <p:cViewPr varScale="1">
        <p:scale>
          <a:sx n="111" d="100"/>
          <a:sy n="111" d="100"/>
        </p:scale>
        <p:origin x="510" y="102"/>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Connolly" userId="3cc0afaf-3fd4-49d4-98eb-f7451fca2ae1" providerId="ADAL" clId="{BFFE4170-750D-4167-8203-7E8E1E25D334}"/>
    <pc:docChg chg="addSld delSld modSld sldOrd">
      <pc:chgData name="Brian Connolly" userId="3cc0afaf-3fd4-49d4-98eb-f7451fca2ae1" providerId="ADAL" clId="{BFFE4170-750D-4167-8203-7E8E1E25D334}" dt="2025-01-03T23:21:28.991" v="18" actId="20577"/>
      <pc:docMkLst>
        <pc:docMk/>
      </pc:docMkLst>
      <pc:sldChg chg="del">
        <pc:chgData name="Brian Connolly" userId="3cc0afaf-3fd4-49d4-98eb-f7451fca2ae1" providerId="ADAL" clId="{BFFE4170-750D-4167-8203-7E8E1E25D334}" dt="2025-01-03T23:21:25.045" v="3" actId="47"/>
        <pc:sldMkLst>
          <pc:docMk/>
          <pc:sldMk cId="2399830042" sldId="311"/>
        </pc:sldMkLst>
      </pc:sldChg>
      <pc:sldChg chg="modSp add mod ord">
        <pc:chgData name="Brian Connolly" userId="3cc0afaf-3fd4-49d4-98eb-f7451fca2ae1" providerId="ADAL" clId="{BFFE4170-750D-4167-8203-7E8E1E25D334}" dt="2025-01-03T23:21:28.991" v="18" actId="20577"/>
        <pc:sldMkLst>
          <pc:docMk/>
          <pc:sldMk cId="2121179593" sldId="312"/>
        </pc:sldMkLst>
      </pc:sldChg>
    </pc:docChg>
  </pc:docChgLst>
  <pc:docChgLst>
    <pc:chgData name="Brian Connolly" userId="3cc0afaf-3fd4-49d4-98eb-f7451fca2ae1" providerId="ADAL" clId="{5B03D8E6-F2D3-44BE-8E39-6717AF3633A6}"/>
    <pc:docChg chg="undo custSel addSld modSld">
      <pc:chgData name="Brian Connolly" userId="3cc0afaf-3fd4-49d4-98eb-f7451fca2ae1" providerId="ADAL" clId="{5B03D8E6-F2D3-44BE-8E39-6717AF3633A6}" dt="2024-10-02T13:58:43.183" v="216" actId="1076"/>
      <pc:docMkLst>
        <pc:docMk/>
      </pc:docMkLst>
      <pc:sldChg chg="addSp delSp modSp mod">
        <pc:chgData name="Brian Connolly" userId="3cc0afaf-3fd4-49d4-98eb-f7451fca2ae1" providerId="ADAL" clId="{5B03D8E6-F2D3-44BE-8E39-6717AF3633A6}" dt="2024-10-02T13:42:26.190" v="214" actId="14100"/>
        <pc:sldMkLst>
          <pc:docMk/>
          <pc:sldMk cId="2150210809" sldId="300"/>
        </pc:sldMkLst>
      </pc:sldChg>
      <pc:sldChg chg="modSp">
        <pc:chgData name="Brian Connolly" userId="3cc0afaf-3fd4-49d4-98eb-f7451fca2ae1" providerId="ADAL" clId="{5B03D8E6-F2D3-44BE-8E39-6717AF3633A6}" dt="2024-10-02T13:58:43.183" v="216" actId="1076"/>
        <pc:sldMkLst>
          <pc:docMk/>
          <pc:sldMk cId="880741377" sldId="305"/>
        </pc:sldMkLst>
      </pc:sldChg>
      <pc:sldChg chg="addSp modSp new mod">
        <pc:chgData name="Brian Connolly" userId="3cc0afaf-3fd4-49d4-98eb-f7451fca2ae1" providerId="ADAL" clId="{5B03D8E6-F2D3-44BE-8E39-6717AF3633A6}" dt="2024-10-02T13:36:04.844" v="71" actId="6549"/>
        <pc:sldMkLst>
          <pc:docMk/>
          <pc:sldMk cId="261762079" sldId="310"/>
        </pc:sldMkLst>
      </pc:sldChg>
      <pc:sldChg chg="modSp mod">
        <pc:chgData name="Brian Connolly" userId="3cc0afaf-3fd4-49d4-98eb-f7451fca2ae1" providerId="ADAL" clId="{5B03D8E6-F2D3-44BE-8E39-6717AF3633A6}" dt="2024-10-02T13:37:40.203" v="83" actId="948"/>
        <pc:sldMkLst>
          <pc:docMk/>
          <pc:sldMk cId="2399830042" sldId="311"/>
        </pc:sldMkLst>
      </pc:sldChg>
    </pc:docChg>
  </pc:docChgLst>
  <pc:docChgLst>
    <pc:chgData name="gemma@ruffino.co.uk" userId="S::urn:spo:guest#gemma@ruffino.co.uk::" providerId="AD" clId="Web-{746580EC-4F1B-1541-B251-26CD1FCB5F90}"/>
    <pc:docChg chg="modSld">
      <pc:chgData name="gemma@ruffino.co.uk" userId="S::urn:spo:guest#gemma@ruffino.co.uk::" providerId="AD" clId="Web-{746580EC-4F1B-1541-B251-26CD1FCB5F90}" dt="2025-01-01T12:54:31.024" v="43" actId="20577"/>
      <pc:docMkLst>
        <pc:docMk/>
      </pc:docMkLst>
      <pc:sldChg chg="modSp">
        <pc:chgData name="gemma@ruffino.co.uk" userId="S::urn:spo:guest#gemma@ruffino.co.uk::" providerId="AD" clId="Web-{746580EC-4F1B-1541-B251-26CD1FCB5F90}" dt="2025-01-01T12:52:31.192" v="9"/>
        <pc:sldMkLst>
          <pc:docMk/>
          <pc:sldMk cId="882525783" sldId="297"/>
        </pc:sldMkLst>
      </pc:sldChg>
      <pc:sldChg chg="modSp">
        <pc:chgData name="gemma@ruffino.co.uk" userId="S::urn:spo:guest#gemma@ruffino.co.uk::" providerId="AD" clId="Web-{746580EC-4F1B-1541-B251-26CD1FCB5F90}" dt="2025-01-01T12:53:26.225" v="35"/>
        <pc:sldMkLst>
          <pc:docMk/>
          <pc:sldMk cId="3198483697" sldId="304"/>
        </pc:sldMkLst>
      </pc:sldChg>
      <pc:sldChg chg="modSp">
        <pc:chgData name="gemma@ruffino.co.uk" userId="S::urn:spo:guest#gemma@ruffino.co.uk::" providerId="AD" clId="Web-{746580EC-4F1B-1541-B251-26CD1FCB5F90}" dt="2025-01-01T12:54:05.101" v="40" actId="20577"/>
        <pc:sldMkLst>
          <pc:docMk/>
          <pc:sldMk cId="865887627" sldId="308"/>
        </pc:sldMkLst>
      </pc:sldChg>
      <pc:sldChg chg="modSp">
        <pc:chgData name="gemma@ruffino.co.uk" userId="S::urn:spo:guest#gemma@ruffino.co.uk::" providerId="AD" clId="Web-{746580EC-4F1B-1541-B251-26CD1FCB5F90}" dt="2025-01-01T12:54:31.024" v="43" actId="20577"/>
        <pc:sldMkLst>
          <pc:docMk/>
          <pc:sldMk cId="218539423" sldId="309"/>
        </pc:sldMkLst>
      </pc:sldChg>
    </pc:docChg>
  </pc:docChgLst>
  <pc:docChgLst>
    <pc:chgData name="Brian Connolly" userId="3cc0afaf-3fd4-49d4-98eb-f7451fca2ae1" providerId="ADAL" clId="{A8FCE55E-AAD1-4BEC-94ED-AFE6F8BC0CE3}"/>
    <pc:docChg chg="modMainMaster">
      <pc:chgData name="Brian Connolly" userId="3cc0afaf-3fd4-49d4-98eb-f7451fca2ae1" providerId="ADAL" clId="{A8FCE55E-AAD1-4BEC-94ED-AFE6F8BC0CE3}" dt="2024-08-10T00:51:20.104" v="3"/>
      <pc:docMkLst>
        <pc:docMk/>
      </pc:docMkLst>
      <pc:sldMasterChg chg="modSp mod">
        <pc:chgData name="Brian Connolly" userId="3cc0afaf-3fd4-49d4-98eb-f7451fca2ae1" providerId="ADAL" clId="{A8FCE55E-AAD1-4BEC-94ED-AFE6F8BC0CE3}" dt="2024-08-10T00:51:20.104" v="3"/>
        <pc:sldMasterMkLst>
          <pc:docMk/>
          <pc:sldMasterMk cId="4131813110" sldId="2147483648"/>
        </pc:sldMasterMkLst>
      </pc:sldMasterChg>
    </pc:docChg>
  </pc:docChgLst>
  <pc:docChgLst>
    <pc:chgData name="Lotta Hagman" userId="d6416cb5-e18c-4783-84b1-dc0e5cd678ba" providerId="ADAL" clId="{EFCA0850-8430-443E-97DA-1210E1947FF1}"/>
    <pc:docChg chg="modSld sldOrd">
      <pc:chgData name="Lotta Hagman" userId="d6416cb5-e18c-4783-84b1-dc0e5cd678ba" providerId="ADAL" clId="{EFCA0850-8430-443E-97DA-1210E1947FF1}" dt="2024-10-18T23:29:34.070" v="1"/>
      <pc:docMkLst>
        <pc:docMk/>
      </pc:docMkLst>
      <pc:sldChg chg="ord">
        <pc:chgData name="Lotta Hagman" userId="d6416cb5-e18c-4783-84b1-dc0e5cd678ba" providerId="ADAL" clId="{EFCA0850-8430-443E-97DA-1210E1947FF1}" dt="2024-10-18T23:29:34.070" v="1"/>
        <pc:sldMkLst>
          <pc:docMk/>
          <pc:sldMk cId="3198483697" sldId="304"/>
        </pc:sldMkLst>
      </pc:sldChg>
    </pc:docChg>
  </pc:docChgLst>
  <pc:docChgLst>
    <pc:chgData name="Brian Connolly" userId="3cc0afaf-3fd4-49d4-98eb-f7451fca2ae1" providerId="ADAL" clId="{B1083FDC-9EF7-4BE8-AE5C-C75612DBB6D2}"/>
    <pc:docChg chg="modSld">
      <pc:chgData name="Brian Connolly" userId="3cc0afaf-3fd4-49d4-98eb-f7451fca2ae1" providerId="ADAL" clId="{B1083FDC-9EF7-4BE8-AE5C-C75612DBB6D2}" dt="2023-11-07T14:17:47.580" v="1" actId="179"/>
      <pc:docMkLst>
        <pc:docMk/>
      </pc:docMkLst>
      <pc:sldChg chg="modSp mod">
        <pc:chgData name="Brian Connolly" userId="3cc0afaf-3fd4-49d4-98eb-f7451fca2ae1" providerId="ADAL" clId="{B1083FDC-9EF7-4BE8-AE5C-C75612DBB6D2}" dt="2023-11-07T14:17:47.580" v="1" actId="179"/>
        <pc:sldMkLst>
          <pc:docMk/>
          <pc:sldMk cId="900257663" sldId="259"/>
        </pc:sldMkLst>
      </pc:sldChg>
    </pc:docChg>
  </pc:docChgLst>
  <pc:docChgLst>
    <pc:chgData name="Jeremiah Bukari" userId="S::jeremiah.bukari@un.org::02655876-9317-4133-8b33-8ea7cb045502" providerId="AD" clId="Web-{70C7B8B7-373D-4C62-A5FD-396593493604}"/>
    <pc:docChg chg="mod">
      <pc:chgData name="Jeremiah Bukari" userId="S::jeremiah.bukari@un.org::02655876-9317-4133-8b33-8ea7cb045502" providerId="AD" clId="Web-{70C7B8B7-373D-4C62-A5FD-396593493604}" dt="2024-10-08T08:59:55.914" v="0"/>
      <pc:docMkLst>
        <pc:docMk/>
      </pc:docMkLst>
    </pc:docChg>
  </pc:docChgLst>
  <pc:docChgLst>
    <pc:chgData name="Brian Connolly" userId="3cc0afaf-3fd4-49d4-98eb-f7451fca2ae1" providerId="ADAL" clId="{49C4A3B8-292D-4EE0-AA0A-2D3FD51C538E}"/>
    <pc:docChg chg="undo custSel addSld delSld modSld sldOrd">
      <pc:chgData name="Brian Connolly" userId="3cc0afaf-3fd4-49d4-98eb-f7451fca2ae1" providerId="ADAL" clId="{49C4A3B8-292D-4EE0-AA0A-2D3FD51C538E}" dt="2023-11-17T14:59:50.489" v="9575" actId="1076"/>
      <pc:docMkLst>
        <pc:docMk/>
      </pc:docMkLst>
      <pc:sldChg chg="addSp modSp mod ord">
        <pc:chgData name="Brian Connolly" userId="3cc0afaf-3fd4-49d4-98eb-f7451fca2ae1" providerId="ADAL" clId="{49C4A3B8-292D-4EE0-AA0A-2D3FD51C538E}" dt="2023-11-17T14:52:53.490" v="9003" actId="255"/>
        <pc:sldMkLst>
          <pc:docMk/>
          <pc:sldMk cId="1540209616" sldId="256"/>
        </pc:sldMkLst>
      </pc:sldChg>
      <pc:sldChg chg="del">
        <pc:chgData name="Brian Connolly" userId="3cc0afaf-3fd4-49d4-98eb-f7451fca2ae1" providerId="ADAL" clId="{49C4A3B8-292D-4EE0-AA0A-2D3FD51C538E}" dt="2023-11-16T22:11:18.306" v="1552" actId="47"/>
        <pc:sldMkLst>
          <pc:docMk/>
          <pc:sldMk cId="2169450090" sldId="257"/>
        </pc:sldMkLst>
      </pc:sldChg>
      <pc:sldChg chg="del">
        <pc:chgData name="Brian Connolly" userId="3cc0afaf-3fd4-49d4-98eb-f7451fca2ae1" providerId="ADAL" clId="{49C4A3B8-292D-4EE0-AA0A-2D3FD51C538E}" dt="2023-11-16T22:11:19.499" v="1554" actId="47"/>
        <pc:sldMkLst>
          <pc:docMk/>
          <pc:sldMk cId="900257663" sldId="259"/>
        </pc:sldMkLst>
      </pc:sldChg>
      <pc:sldChg chg="del">
        <pc:chgData name="Brian Connolly" userId="3cc0afaf-3fd4-49d4-98eb-f7451fca2ae1" providerId="ADAL" clId="{49C4A3B8-292D-4EE0-AA0A-2D3FD51C538E}" dt="2023-11-16T22:11:20.128" v="1555" actId="47"/>
        <pc:sldMkLst>
          <pc:docMk/>
          <pc:sldMk cId="3146518730" sldId="260"/>
        </pc:sldMkLst>
      </pc:sldChg>
      <pc:sldChg chg="del">
        <pc:chgData name="Brian Connolly" userId="3cc0afaf-3fd4-49d4-98eb-f7451fca2ae1" providerId="ADAL" clId="{49C4A3B8-292D-4EE0-AA0A-2D3FD51C538E}" dt="2023-11-16T22:11:20.721" v="1556" actId="47"/>
        <pc:sldMkLst>
          <pc:docMk/>
          <pc:sldMk cId="2476858360" sldId="261"/>
        </pc:sldMkLst>
      </pc:sldChg>
      <pc:sldChg chg="del">
        <pc:chgData name="Brian Connolly" userId="3cc0afaf-3fd4-49d4-98eb-f7451fca2ae1" providerId="ADAL" clId="{49C4A3B8-292D-4EE0-AA0A-2D3FD51C538E}" dt="2023-11-16T22:11:18.981" v="1553" actId="47"/>
        <pc:sldMkLst>
          <pc:docMk/>
          <pc:sldMk cId="1310923626" sldId="262"/>
        </pc:sldMkLst>
      </pc:sldChg>
      <pc:sldChg chg="modSp mod">
        <pc:chgData name="Brian Connolly" userId="3cc0afaf-3fd4-49d4-98eb-f7451fca2ae1" providerId="ADAL" clId="{49C4A3B8-292D-4EE0-AA0A-2D3FD51C538E}" dt="2023-11-16T22:11:33.134" v="1565" actId="6549"/>
        <pc:sldMkLst>
          <pc:docMk/>
          <pc:sldMk cId="3900127704" sldId="263"/>
        </pc:sldMkLst>
      </pc:sldChg>
      <pc:sldChg chg="addSp delSp modSp add mod">
        <pc:chgData name="Brian Connolly" userId="3cc0afaf-3fd4-49d4-98eb-f7451fca2ae1" providerId="ADAL" clId="{49C4A3B8-292D-4EE0-AA0A-2D3FD51C538E}" dt="2023-11-17T14:09:36.284" v="6767" actId="14100"/>
        <pc:sldMkLst>
          <pc:docMk/>
          <pc:sldMk cId="3889387332" sldId="264"/>
        </pc:sldMkLst>
      </pc:sldChg>
      <pc:sldChg chg="addSp delSp modSp add mod">
        <pc:chgData name="Brian Connolly" userId="3cc0afaf-3fd4-49d4-98eb-f7451fca2ae1" providerId="ADAL" clId="{49C4A3B8-292D-4EE0-AA0A-2D3FD51C538E}" dt="2023-11-16T22:40:29.519" v="2057" actId="20577"/>
        <pc:sldMkLst>
          <pc:docMk/>
          <pc:sldMk cId="977722604" sldId="265"/>
        </pc:sldMkLst>
      </pc:sldChg>
      <pc:sldChg chg="addSp delSp modSp add mod ord">
        <pc:chgData name="Brian Connolly" userId="3cc0afaf-3fd4-49d4-98eb-f7451fca2ae1" providerId="ADAL" clId="{49C4A3B8-292D-4EE0-AA0A-2D3FD51C538E}" dt="2023-11-17T14:12:03.023" v="6988"/>
        <pc:sldMkLst>
          <pc:docMk/>
          <pc:sldMk cId="3453689275" sldId="266"/>
        </pc:sldMkLst>
      </pc:sldChg>
      <pc:sldChg chg="delSp modSp add del mod">
        <pc:chgData name="Brian Connolly" userId="3cc0afaf-3fd4-49d4-98eb-f7451fca2ae1" providerId="ADAL" clId="{49C4A3B8-292D-4EE0-AA0A-2D3FD51C538E}" dt="2023-11-17T14:09:47.031" v="6768" actId="2696"/>
        <pc:sldMkLst>
          <pc:docMk/>
          <pc:sldMk cId="59034068" sldId="267"/>
        </pc:sldMkLst>
      </pc:sldChg>
      <pc:sldChg chg="modSp add mod">
        <pc:chgData name="Brian Connolly" userId="3cc0afaf-3fd4-49d4-98eb-f7451fca2ae1" providerId="ADAL" clId="{49C4A3B8-292D-4EE0-AA0A-2D3FD51C538E}" dt="2023-11-16T23:21:37.675" v="2856" actId="14100"/>
        <pc:sldMkLst>
          <pc:docMk/>
          <pc:sldMk cId="4088988329" sldId="268"/>
        </pc:sldMkLst>
      </pc:sldChg>
      <pc:sldChg chg="modSp add mod">
        <pc:chgData name="Brian Connolly" userId="3cc0afaf-3fd4-49d4-98eb-f7451fca2ae1" providerId="ADAL" clId="{49C4A3B8-292D-4EE0-AA0A-2D3FD51C538E}" dt="2023-11-16T23:22:50.503" v="3211" actId="20577"/>
        <pc:sldMkLst>
          <pc:docMk/>
          <pc:sldMk cId="1706561271" sldId="269"/>
        </pc:sldMkLst>
      </pc:sldChg>
      <pc:sldChg chg="addSp modSp add mod">
        <pc:chgData name="Brian Connolly" userId="3cc0afaf-3fd4-49d4-98eb-f7451fca2ae1" providerId="ADAL" clId="{49C4A3B8-292D-4EE0-AA0A-2D3FD51C538E}" dt="2023-11-16T23:34:07.220" v="3698" actId="313"/>
        <pc:sldMkLst>
          <pc:docMk/>
          <pc:sldMk cId="1605284350" sldId="270"/>
        </pc:sldMkLst>
      </pc:sldChg>
      <pc:sldChg chg="addSp delSp modSp add mod">
        <pc:chgData name="Brian Connolly" userId="3cc0afaf-3fd4-49d4-98eb-f7451fca2ae1" providerId="ADAL" clId="{49C4A3B8-292D-4EE0-AA0A-2D3FD51C538E}" dt="2023-11-17T00:05:58.890" v="4065" actId="207"/>
        <pc:sldMkLst>
          <pc:docMk/>
          <pc:sldMk cId="3370083404" sldId="271"/>
        </pc:sldMkLst>
      </pc:sldChg>
      <pc:sldChg chg="addSp delSp modSp add mod">
        <pc:chgData name="Brian Connolly" userId="3cc0afaf-3fd4-49d4-98eb-f7451fca2ae1" providerId="ADAL" clId="{49C4A3B8-292D-4EE0-AA0A-2D3FD51C538E}" dt="2023-11-17T13:49:39.023" v="4310" actId="478"/>
        <pc:sldMkLst>
          <pc:docMk/>
          <pc:sldMk cId="1267152818" sldId="272"/>
        </pc:sldMkLst>
      </pc:sldChg>
      <pc:sldChg chg="addSp modSp add mod ord">
        <pc:chgData name="Brian Connolly" userId="3cc0afaf-3fd4-49d4-98eb-f7451fca2ae1" providerId="ADAL" clId="{49C4A3B8-292D-4EE0-AA0A-2D3FD51C538E}" dt="2023-11-17T13:52:26.183" v="4584" actId="1076"/>
        <pc:sldMkLst>
          <pc:docMk/>
          <pc:sldMk cId="3122081940" sldId="273"/>
        </pc:sldMkLst>
      </pc:sldChg>
      <pc:sldChg chg="addSp delSp modSp add mod">
        <pc:chgData name="Brian Connolly" userId="3cc0afaf-3fd4-49d4-98eb-f7451fca2ae1" providerId="ADAL" clId="{49C4A3B8-292D-4EE0-AA0A-2D3FD51C538E}" dt="2023-11-17T13:57:27.023" v="5324" actId="1076"/>
        <pc:sldMkLst>
          <pc:docMk/>
          <pc:sldMk cId="2600326122" sldId="274"/>
        </pc:sldMkLst>
      </pc:sldChg>
      <pc:sldChg chg="add del">
        <pc:chgData name="Brian Connolly" userId="3cc0afaf-3fd4-49d4-98eb-f7451fca2ae1" providerId="ADAL" clId="{49C4A3B8-292D-4EE0-AA0A-2D3FD51C538E}" dt="2023-11-17T14:09:14.545" v="6765" actId="2696"/>
        <pc:sldMkLst>
          <pc:docMk/>
          <pc:sldMk cId="3410119251" sldId="275"/>
        </pc:sldMkLst>
      </pc:sldChg>
      <pc:sldChg chg="modSp add mod setBg">
        <pc:chgData name="Brian Connolly" userId="3cc0afaf-3fd4-49d4-98eb-f7451fca2ae1" providerId="ADAL" clId="{49C4A3B8-292D-4EE0-AA0A-2D3FD51C538E}" dt="2023-11-17T14:10:20.061" v="6800" actId="313"/>
        <pc:sldMkLst>
          <pc:docMk/>
          <pc:sldMk cId="2070366301" sldId="276"/>
        </pc:sldMkLst>
      </pc:sldChg>
      <pc:sldChg chg="addSp delSp modSp add mod">
        <pc:chgData name="Brian Connolly" userId="3cc0afaf-3fd4-49d4-98eb-f7451fca2ae1" providerId="ADAL" clId="{49C4A3B8-292D-4EE0-AA0A-2D3FD51C538E}" dt="2023-11-17T14:36:53.279" v="8552" actId="313"/>
        <pc:sldMkLst>
          <pc:docMk/>
          <pc:sldMk cId="3930049999" sldId="277"/>
        </pc:sldMkLst>
      </pc:sldChg>
      <pc:sldChg chg="modSp add mod ord">
        <pc:chgData name="Brian Connolly" userId="3cc0afaf-3fd4-49d4-98eb-f7451fca2ae1" providerId="ADAL" clId="{49C4A3B8-292D-4EE0-AA0A-2D3FD51C538E}" dt="2023-11-17T14:03:21.022" v="6253" actId="1076"/>
        <pc:sldMkLst>
          <pc:docMk/>
          <pc:sldMk cId="668296082" sldId="278"/>
        </pc:sldMkLst>
      </pc:sldChg>
      <pc:sldChg chg="addSp delSp modSp add mod ord">
        <pc:chgData name="Brian Connolly" userId="3cc0afaf-3fd4-49d4-98eb-f7451fca2ae1" providerId="ADAL" clId="{49C4A3B8-292D-4EE0-AA0A-2D3FD51C538E}" dt="2023-11-17T14:59:50.489" v="9575" actId="1076"/>
        <pc:sldMkLst>
          <pc:docMk/>
          <pc:sldMk cId="4019931544" sldId="279"/>
        </pc:sldMkLst>
      </pc:sldChg>
      <pc:sldChg chg="addSp delSp modSp add mod">
        <pc:chgData name="Brian Connolly" userId="3cc0afaf-3fd4-49d4-98eb-f7451fca2ae1" providerId="ADAL" clId="{49C4A3B8-292D-4EE0-AA0A-2D3FD51C538E}" dt="2023-11-17T14:07:25.310" v="6764" actId="14100"/>
        <pc:sldMkLst>
          <pc:docMk/>
          <pc:sldMk cId="3209246188" sldId="280"/>
        </pc:sldMkLst>
      </pc:sldChg>
      <pc:sldChg chg="delSp modSp add mod">
        <pc:chgData name="Brian Connolly" userId="3cc0afaf-3fd4-49d4-98eb-f7451fca2ae1" providerId="ADAL" clId="{49C4A3B8-292D-4EE0-AA0A-2D3FD51C538E}" dt="2023-11-17T14:11:51.607" v="6986" actId="14100"/>
        <pc:sldMkLst>
          <pc:docMk/>
          <pc:sldMk cId="109769682" sldId="281"/>
        </pc:sldMkLst>
      </pc:sldChg>
      <pc:sldChg chg="addSp delSp modSp add mod ord">
        <pc:chgData name="Brian Connolly" userId="3cc0afaf-3fd4-49d4-98eb-f7451fca2ae1" providerId="ADAL" clId="{49C4A3B8-292D-4EE0-AA0A-2D3FD51C538E}" dt="2023-11-17T14:33:29.549" v="8190" actId="207"/>
        <pc:sldMkLst>
          <pc:docMk/>
          <pc:sldMk cId="4184611625" sldId="282"/>
        </pc:sldMkLst>
      </pc:sldChg>
      <pc:sldChg chg="add del ord">
        <pc:chgData name="Brian Connolly" userId="3cc0afaf-3fd4-49d4-98eb-f7451fca2ae1" providerId="ADAL" clId="{49C4A3B8-292D-4EE0-AA0A-2D3FD51C538E}" dt="2023-11-17T14:33:52.856" v="8193" actId="2696"/>
        <pc:sldMkLst>
          <pc:docMk/>
          <pc:sldMk cId="4263815774" sldId="283"/>
        </pc:sldMkLst>
      </pc:sldChg>
      <pc:sldChg chg="addSp delSp modSp add mod ord">
        <pc:chgData name="Brian Connolly" userId="3cc0afaf-3fd4-49d4-98eb-f7451fca2ae1" providerId="ADAL" clId="{49C4A3B8-292D-4EE0-AA0A-2D3FD51C538E}" dt="2023-11-17T14:19:09.436" v="7499" actId="1076"/>
        <pc:sldMkLst>
          <pc:docMk/>
          <pc:sldMk cId="2116038293" sldId="284"/>
        </pc:sldMkLst>
      </pc:sldChg>
      <pc:sldChg chg="modSp add del mod">
        <pc:chgData name="Brian Connolly" userId="3cc0afaf-3fd4-49d4-98eb-f7451fca2ae1" providerId="ADAL" clId="{49C4A3B8-292D-4EE0-AA0A-2D3FD51C538E}" dt="2023-11-17T14:51:57.898" v="8933" actId="47"/>
        <pc:sldMkLst>
          <pc:docMk/>
          <pc:sldMk cId="1507138087" sldId="285"/>
        </pc:sldMkLst>
      </pc:sldChg>
      <pc:sldChg chg="modSp add del mod">
        <pc:chgData name="Brian Connolly" userId="3cc0afaf-3fd4-49d4-98eb-f7451fca2ae1" providerId="ADAL" clId="{49C4A3B8-292D-4EE0-AA0A-2D3FD51C538E}" dt="2023-11-17T14:51:58.744" v="8934" actId="47"/>
        <pc:sldMkLst>
          <pc:docMk/>
          <pc:sldMk cId="957922439" sldId="286"/>
        </pc:sldMkLst>
      </pc:sldChg>
      <pc:sldChg chg="addSp delSp modSp add mod ord">
        <pc:chgData name="Brian Connolly" userId="3cc0afaf-3fd4-49d4-98eb-f7451fca2ae1" providerId="ADAL" clId="{49C4A3B8-292D-4EE0-AA0A-2D3FD51C538E}" dt="2023-11-17T14:56:54.826" v="9559" actId="1076"/>
        <pc:sldMkLst>
          <pc:docMk/>
          <pc:sldMk cId="1987844002" sldId="287"/>
        </pc:sldMkLst>
      </pc:sldChg>
      <pc:sldChg chg="addSp delSp modSp add mod">
        <pc:chgData name="Brian Connolly" userId="3cc0afaf-3fd4-49d4-98eb-f7451fca2ae1" providerId="ADAL" clId="{49C4A3B8-292D-4EE0-AA0A-2D3FD51C538E}" dt="2023-11-17T14:57:34.234" v="9564" actId="1076"/>
        <pc:sldMkLst>
          <pc:docMk/>
          <pc:sldMk cId="1379677156" sldId="288"/>
        </pc:sldMkLst>
      </pc:sldChg>
      <pc:sldChg chg="addSp delSp modSp add mod">
        <pc:chgData name="Brian Connolly" userId="3cc0afaf-3fd4-49d4-98eb-f7451fca2ae1" providerId="ADAL" clId="{49C4A3B8-292D-4EE0-AA0A-2D3FD51C538E}" dt="2023-11-17T14:58:45.177" v="9573" actId="1076"/>
        <pc:sldMkLst>
          <pc:docMk/>
          <pc:sldMk cId="2001011350" sldId="289"/>
        </pc:sldMkLst>
      </pc:sldChg>
    </pc:docChg>
  </pc:docChgLst>
  <pc:docChgLst>
    <pc:chgData name="Brian Connolly" userId="3cc0afaf-3fd4-49d4-98eb-f7451fca2ae1" providerId="ADAL" clId="{86823504-462C-480D-904D-E278560D1318}"/>
    <pc:docChg chg="modSld">
      <pc:chgData name="Brian Connolly" userId="3cc0afaf-3fd4-49d4-98eb-f7451fca2ae1" providerId="ADAL" clId="{86823504-462C-480D-904D-E278560D1318}" dt="2025-01-07T21:43:33.073" v="17" actId="1076"/>
      <pc:docMkLst>
        <pc:docMk/>
      </pc:docMkLst>
      <pc:sldChg chg="modSp mod">
        <pc:chgData name="Brian Connolly" userId="3cc0afaf-3fd4-49d4-98eb-f7451fca2ae1" providerId="ADAL" clId="{86823504-462C-480D-904D-E278560D1318}" dt="2025-01-07T21:43:19.522" v="10" actId="1076"/>
        <pc:sldMkLst>
          <pc:docMk/>
          <pc:sldMk cId="882525783" sldId="297"/>
        </pc:sldMkLst>
      </pc:sldChg>
      <pc:sldChg chg="modSp mod">
        <pc:chgData name="Brian Connolly" userId="3cc0afaf-3fd4-49d4-98eb-f7451fca2ae1" providerId="ADAL" clId="{86823504-462C-480D-904D-E278560D1318}" dt="2025-01-07T21:43:33.073" v="17" actId="1076"/>
        <pc:sldMkLst>
          <pc:docMk/>
          <pc:sldMk cId="3198483697" sldId="304"/>
        </pc:sldMkLst>
      </pc:sldChg>
    </pc:docChg>
  </pc:docChgLst>
  <pc:docChgLst>
    <pc:chgData name="Brian Connolly" userId="3cc0afaf-3fd4-49d4-98eb-f7451fca2ae1" providerId="ADAL" clId="{EAB9A764-965F-48EA-A132-9D6F4309F640}"/>
    <pc:docChg chg="undo custSel addSld delSld modSld sldOrd">
      <pc:chgData name="Brian Connolly" userId="3cc0afaf-3fd4-49d4-98eb-f7451fca2ae1" providerId="ADAL" clId="{EAB9A764-965F-48EA-A132-9D6F4309F640}" dt="2023-12-27T21:14:19.664" v="950" actId="1076"/>
      <pc:docMkLst>
        <pc:docMk/>
      </pc:docMkLst>
      <pc:sldChg chg="addSp delSp modSp mod">
        <pc:chgData name="Brian Connolly" userId="3cc0afaf-3fd4-49d4-98eb-f7451fca2ae1" providerId="ADAL" clId="{EAB9A764-965F-48EA-A132-9D6F4309F640}" dt="2023-12-27T21:00:10.614" v="902" actId="20577"/>
        <pc:sldMkLst>
          <pc:docMk/>
          <pc:sldMk cId="1540209616" sldId="256"/>
        </pc:sldMkLst>
      </pc:sldChg>
      <pc:sldChg chg="modSp mod">
        <pc:chgData name="Brian Connolly" userId="3cc0afaf-3fd4-49d4-98eb-f7451fca2ae1" providerId="ADAL" clId="{EAB9A764-965F-48EA-A132-9D6F4309F640}" dt="2023-12-27T14:29:27.405" v="327" actId="20577"/>
        <pc:sldMkLst>
          <pc:docMk/>
          <pc:sldMk cId="3900127704" sldId="263"/>
        </pc:sldMkLst>
      </pc:sldChg>
      <pc:sldChg chg="ord">
        <pc:chgData name="Brian Connolly" userId="3cc0afaf-3fd4-49d4-98eb-f7451fca2ae1" providerId="ADAL" clId="{EAB9A764-965F-48EA-A132-9D6F4309F640}" dt="2023-12-27T14:43:40.310" v="404"/>
        <pc:sldMkLst>
          <pc:docMk/>
          <pc:sldMk cId="3889387332" sldId="264"/>
        </pc:sldMkLst>
      </pc:sldChg>
      <pc:sldChg chg="addSp modSp mod">
        <pc:chgData name="Brian Connolly" userId="3cc0afaf-3fd4-49d4-98eb-f7451fca2ae1" providerId="ADAL" clId="{EAB9A764-965F-48EA-A132-9D6F4309F640}" dt="2023-12-27T14:48:22.538" v="412" actId="1076"/>
        <pc:sldMkLst>
          <pc:docMk/>
          <pc:sldMk cId="109769682" sldId="281"/>
        </pc:sldMkLst>
      </pc:sldChg>
      <pc:sldChg chg="del">
        <pc:chgData name="Brian Connolly" userId="3cc0afaf-3fd4-49d4-98eb-f7451fca2ae1" providerId="ADAL" clId="{EAB9A764-965F-48EA-A132-9D6F4309F640}" dt="2023-12-27T14:43:42.878" v="405" actId="2696"/>
        <pc:sldMkLst>
          <pc:docMk/>
          <pc:sldMk cId="2116038293" sldId="284"/>
        </pc:sldMkLst>
      </pc:sldChg>
      <pc:sldChg chg="modSp mod">
        <pc:chgData name="Brian Connolly" userId="3cc0afaf-3fd4-49d4-98eb-f7451fca2ae1" providerId="ADAL" clId="{EAB9A764-965F-48EA-A132-9D6F4309F640}" dt="2023-12-27T20:17:06.471" v="869" actId="5793"/>
        <pc:sldMkLst>
          <pc:docMk/>
          <pc:sldMk cId="2001011350" sldId="289"/>
        </pc:sldMkLst>
      </pc:sldChg>
      <pc:sldChg chg="addSp delSp modSp add mod ord">
        <pc:chgData name="Brian Connolly" userId="3cc0afaf-3fd4-49d4-98eb-f7451fca2ae1" providerId="ADAL" clId="{EAB9A764-965F-48EA-A132-9D6F4309F640}" dt="2023-12-27T14:42:33.105" v="402" actId="1076"/>
        <pc:sldMkLst>
          <pc:docMk/>
          <pc:sldMk cId="1121784853" sldId="290"/>
        </pc:sldMkLst>
      </pc:sldChg>
      <pc:sldChg chg="addSp delSp modSp add mod">
        <pc:chgData name="Brian Connolly" userId="3cc0afaf-3fd4-49d4-98eb-f7451fca2ae1" providerId="ADAL" clId="{EAB9A764-965F-48EA-A132-9D6F4309F640}" dt="2023-12-27T15:02:07.498" v="847" actId="20577"/>
        <pc:sldMkLst>
          <pc:docMk/>
          <pc:sldMk cId="2977072785" sldId="291"/>
        </pc:sldMkLst>
      </pc:sldChg>
      <pc:sldChg chg="add">
        <pc:chgData name="Brian Connolly" userId="3cc0afaf-3fd4-49d4-98eb-f7451fca2ae1" providerId="ADAL" clId="{EAB9A764-965F-48EA-A132-9D6F4309F640}" dt="2023-12-27T20:34:10.935" v="873" actId="2890"/>
        <pc:sldMkLst>
          <pc:docMk/>
          <pc:sldMk cId="1424369440" sldId="292"/>
        </pc:sldMkLst>
      </pc:sldChg>
      <pc:sldChg chg="addSp delSp modSp add mod">
        <pc:chgData name="Brian Connolly" userId="3cc0afaf-3fd4-49d4-98eb-f7451fca2ae1" providerId="ADAL" clId="{EAB9A764-965F-48EA-A132-9D6F4309F640}" dt="2023-12-27T21:00:16.284" v="918" actId="20577"/>
        <pc:sldMkLst>
          <pc:docMk/>
          <pc:sldMk cId="1990641622" sldId="293"/>
        </pc:sldMkLst>
      </pc:sldChg>
      <pc:sldChg chg="modSp add del mod">
        <pc:chgData name="Brian Connolly" userId="3cc0afaf-3fd4-49d4-98eb-f7451fca2ae1" providerId="ADAL" clId="{EAB9A764-965F-48EA-A132-9D6F4309F640}" dt="2023-12-27T21:10:48.396" v="938" actId="47"/>
        <pc:sldMkLst>
          <pc:docMk/>
          <pc:sldMk cId="2695755934" sldId="294"/>
        </pc:sldMkLst>
      </pc:sldChg>
      <pc:sldChg chg="addSp delSp modSp add mod">
        <pc:chgData name="Brian Connolly" userId="3cc0afaf-3fd4-49d4-98eb-f7451fca2ae1" providerId="ADAL" clId="{EAB9A764-965F-48EA-A132-9D6F4309F640}" dt="2023-12-27T21:12:32.536" v="944" actId="1076"/>
        <pc:sldMkLst>
          <pc:docMk/>
          <pc:sldMk cId="3923557441" sldId="295"/>
        </pc:sldMkLst>
      </pc:sldChg>
      <pc:sldChg chg="addSp delSp modSp add mod">
        <pc:chgData name="Brian Connolly" userId="3cc0afaf-3fd4-49d4-98eb-f7451fca2ae1" providerId="ADAL" clId="{EAB9A764-965F-48EA-A132-9D6F4309F640}" dt="2023-12-27T21:14:19.664" v="950" actId="1076"/>
        <pc:sldMkLst>
          <pc:docMk/>
          <pc:sldMk cId="1878447144" sldId="296"/>
        </pc:sldMkLst>
      </pc:sldChg>
    </pc:docChg>
  </pc:docChgLst>
  <pc:docChgLst>
    <pc:chgData name="Brian Connolly" userId="3cc0afaf-3fd4-49d4-98eb-f7451fca2ae1" providerId="ADAL" clId="{B3B1DB3C-6AE3-4159-B490-EB24D4D2E8B8}"/>
    <pc:docChg chg="undo custSel addSld modSld modMainMaster">
      <pc:chgData name="Brian Connolly" userId="3cc0afaf-3fd4-49d4-98eb-f7451fca2ae1" providerId="ADAL" clId="{B3B1DB3C-6AE3-4159-B490-EB24D4D2E8B8}" dt="2024-09-19T18:28:25.628" v="160" actId="478"/>
      <pc:docMkLst>
        <pc:docMk/>
      </pc:docMkLst>
      <pc:sldChg chg="addSp delSp modSp mod modAnim">
        <pc:chgData name="Brian Connolly" userId="3cc0afaf-3fd4-49d4-98eb-f7451fca2ae1" providerId="ADAL" clId="{B3B1DB3C-6AE3-4159-B490-EB24D4D2E8B8}" dt="2024-09-19T18:28:04.835" v="150" actId="478"/>
        <pc:sldMkLst>
          <pc:docMk/>
          <pc:sldMk cId="3900127704" sldId="263"/>
        </pc:sldMkLst>
      </pc:sldChg>
      <pc:sldChg chg="delSp modSp mod">
        <pc:chgData name="Brian Connolly" userId="3cc0afaf-3fd4-49d4-98eb-f7451fca2ae1" providerId="ADAL" clId="{B3B1DB3C-6AE3-4159-B490-EB24D4D2E8B8}" dt="2024-09-19T18:28:00.847" v="148" actId="478"/>
        <pc:sldMkLst>
          <pc:docMk/>
          <pc:sldMk cId="882525783" sldId="297"/>
        </pc:sldMkLst>
      </pc:sldChg>
      <pc:sldChg chg="delSp mod">
        <pc:chgData name="Brian Connolly" userId="3cc0afaf-3fd4-49d4-98eb-f7451fca2ae1" providerId="ADAL" clId="{B3B1DB3C-6AE3-4159-B490-EB24D4D2E8B8}" dt="2024-09-19T18:28:11.730" v="154" actId="478"/>
        <pc:sldMkLst>
          <pc:docMk/>
          <pc:sldMk cId="714604063" sldId="298"/>
        </pc:sldMkLst>
      </pc:sldChg>
      <pc:sldChg chg="delSp modSp mod">
        <pc:chgData name="Brian Connolly" userId="3cc0afaf-3fd4-49d4-98eb-f7451fca2ae1" providerId="ADAL" clId="{B3B1DB3C-6AE3-4159-B490-EB24D4D2E8B8}" dt="2024-09-19T18:28:16.458" v="156" actId="14100"/>
        <pc:sldMkLst>
          <pc:docMk/>
          <pc:sldMk cId="368336967" sldId="299"/>
        </pc:sldMkLst>
      </pc:sldChg>
      <pc:sldChg chg="delSp mod">
        <pc:chgData name="Brian Connolly" userId="3cc0afaf-3fd4-49d4-98eb-f7451fca2ae1" providerId="ADAL" clId="{B3B1DB3C-6AE3-4159-B490-EB24D4D2E8B8}" dt="2024-09-19T18:28:19.395" v="157" actId="478"/>
        <pc:sldMkLst>
          <pc:docMk/>
          <pc:sldMk cId="2150210809" sldId="300"/>
        </pc:sldMkLst>
      </pc:sldChg>
      <pc:sldChg chg="delSp mod">
        <pc:chgData name="Brian Connolly" userId="3cc0afaf-3fd4-49d4-98eb-f7451fca2ae1" providerId="ADAL" clId="{B3B1DB3C-6AE3-4159-B490-EB24D4D2E8B8}" dt="2024-09-19T18:28:21.541" v="158" actId="478"/>
        <pc:sldMkLst>
          <pc:docMk/>
          <pc:sldMk cId="488835548" sldId="301"/>
        </pc:sldMkLst>
      </pc:sldChg>
      <pc:sldChg chg="delSp mod">
        <pc:chgData name="Brian Connolly" userId="3cc0afaf-3fd4-49d4-98eb-f7451fca2ae1" providerId="ADAL" clId="{B3B1DB3C-6AE3-4159-B490-EB24D4D2E8B8}" dt="2024-09-19T18:28:23.620" v="159" actId="478"/>
        <pc:sldMkLst>
          <pc:docMk/>
          <pc:sldMk cId="3427419965" sldId="302"/>
        </pc:sldMkLst>
      </pc:sldChg>
      <pc:sldChg chg="delSp mod">
        <pc:chgData name="Brian Connolly" userId="3cc0afaf-3fd4-49d4-98eb-f7451fca2ae1" providerId="ADAL" clId="{B3B1DB3C-6AE3-4159-B490-EB24D4D2E8B8}" dt="2024-09-19T18:28:25.628" v="160" actId="478"/>
        <pc:sldMkLst>
          <pc:docMk/>
          <pc:sldMk cId="2416864823" sldId="303"/>
        </pc:sldMkLst>
      </pc:sldChg>
      <pc:sldChg chg="delSp modSp mod">
        <pc:chgData name="Brian Connolly" userId="3cc0afaf-3fd4-49d4-98eb-f7451fca2ae1" providerId="ADAL" clId="{B3B1DB3C-6AE3-4159-B490-EB24D4D2E8B8}" dt="2024-09-19T18:28:03.171" v="149" actId="478"/>
        <pc:sldMkLst>
          <pc:docMk/>
          <pc:sldMk cId="3198483697" sldId="304"/>
        </pc:sldMkLst>
      </pc:sldChg>
      <pc:sldChg chg="delSp add mod">
        <pc:chgData name="Brian Connolly" userId="3cc0afaf-3fd4-49d4-98eb-f7451fca2ae1" providerId="ADAL" clId="{B3B1DB3C-6AE3-4159-B490-EB24D4D2E8B8}" dt="2024-09-19T18:28:10.275" v="153" actId="478"/>
        <pc:sldMkLst>
          <pc:docMk/>
          <pc:sldMk cId="880741377" sldId="305"/>
        </pc:sldMkLst>
      </pc:sldChg>
      <pc:sldChg chg="addSp delSp modSp add mod delAnim modAnim">
        <pc:chgData name="Brian Connolly" userId="3cc0afaf-3fd4-49d4-98eb-f7451fca2ae1" providerId="ADAL" clId="{B3B1DB3C-6AE3-4159-B490-EB24D4D2E8B8}" dt="2024-09-19T18:28:06.355" v="151" actId="478"/>
        <pc:sldMkLst>
          <pc:docMk/>
          <pc:sldMk cId="996985328" sldId="306"/>
        </pc:sldMkLst>
      </pc:sldChg>
      <pc:sldChg chg="addSp delSp modSp add mod delAnim modAnim">
        <pc:chgData name="Brian Connolly" userId="3cc0afaf-3fd4-49d4-98eb-f7451fca2ae1" providerId="ADAL" clId="{B3B1DB3C-6AE3-4159-B490-EB24D4D2E8B8}" dt="2024-09-19T18:28:08.756" v="152" actId="478"/>
        <pc:sldMkLst>
          <pc:docMk/>
          <pc:sldMk cId="3897488981" sldId="307"/>
        </pc:sldMkLst>
      </pc:sldChg>
      <pc:sldMasterChg chg="delSp modSp mod">
        <pc:chgData name="Brian Connolly" userId="3cc0afaf-3fd4-49d4-98eb-f7451fca2ae1" providerId="ADAL" clId="{B3B1DB3C-6AE3-4159-B490-EB24D4D2E8B8}" dt="2024-09-19T18:26:27.875" v="147" actId="121"/>
        <pc:sldMasterMkLst>
          <pc:docMk/>
          <pc:sldMasterMk cId="4131813110" sldId="2147483648"/>
        </pc:sldMasterMkLst>
      </pc:sldMasterChg>
    </pc:docChg>
  </pc:docChgLst>
  <pc:docChgLst>
    <pc:chgData name="Brian Connolly" userId="3cc0afaf-3fd4-49d4-98eb-f7451fca2ae1" providerId="ADAL" clId="{0D7D0693-9C47-439E-92AD-CF67C14D8B74}"/>
    <pc:docChg chg="undo custSel addSld modSld modMainMaster">
      <pc:chgData name="Brian Connolly" userId="3cc0afaf-3fd4-49d4-98eb-f7451fca2ae1" providerId="ADAL" clId="{0D7D0693-9C47-439E-92AD-CF67C14D8B74}" dt="2024-07-15T13:48:08.538" v="380" actId="948"/>
      <pc:docMkLst>
        <pc:docMk/>
      </pc:docMkLst>
      <pc:sldChg chg="addSp delSp modSp mod">
        <pc:chgData name="Brian Connolly" userId="3cc0afaf-3fd4-49d4-98eb-f7451fca2ae1" providerId="ADAL" clId="{0D7D0693-9C47-439E-92AD-CF67C14D8B74}" dt="2024-07-15T13:42:52.178" v="110" actId="948"/>
        <pc:sldMkLst>
          <pc:docMk/>
          <pc:sldMk cId="3900127704" sldId="263"/>
        </pc:sldMkLst>
      </pc:sldChg>
      <pc:sldChg chg="addSp delSp modSp mod">
        <pc:chgData name="Brian Connolly" userId="3cc0afaf-3fd4-49d4-98eb-f7451fca2ae1" providerId="ADAL" clId="{0D7D0693-9C47-439E-92AD-CF67C14D8B74}" dt="2024-07-15T13:42:10.699" v="80" actId="478"/>
        <pc:sldMkLst>
          <pc:docMk/>
          <pc:sldMk cId="882525783" sldId="297"/>
        </pc:sldMkLst>
      </pc:sldChg>
      <pc:sldChg chg="addSp delSp modSp mod">
        <pc:chgData name="Brian Connolly" userId="3cc0afaf-3fd4-49d4-98eb-f7451fca2ae1" providerId="ADAL" clId="{0D7D0693-9C47-439E-92AD-CF67C14D8B74}" dt="2024-07-15T13:43:28.563" v="178" actId="948"/>
        <pc:sldMkLst>
          <pc:docMk/>
          <pc:sldMk cId="714604063" sldId="298"/>
        </pc:sldMkLst>
      </pc:sldChg>
      <pc:sldChg chg="addSp delSp modSp mod">
        <pc:chgData name="Brian Connolly" userId="3cc0afaf-3fd4-49d4-98eb-f7451fca2ae1" providerId="ADAL" clId="{0D7D0693-9C47-439E-92AD-CF67C14D8B74}" dt="2024-07-15T13:46:00.488" v="212" actId="1076"/>
        <pc:sldMkLst>
          <pc:docMk/>
          <pc:sldMk cId="368336967" sldId="299"/>
        </pc:sldMkLst>
      </pc:sldChg>
      <pc:sldChg chg="addSp delSp modSp mod">
        <pc:chgData name="Brian Connolly" userId="3cc0afaf-3fd4-49d4-98eb-f7451fca2ae1" providerId="ADAL" clId="{0D7D0693-9C47-439E-92AD-CF67C14D8B74}" dt="2024-07-15T13:46:41.767" v="252" actId="1076"/>
        <pc:sldMkLst>
          <pc:docMk/>
          <pc:sldMk cId="2150210809" sldId="300"/>
        </pc:sldMkLst>
      </pc:sldChg>
      <pc:sldChg chg="addSp delSp modSp mod">
        <pc:chgData name="Brian Connolly" userId="3cc0afaf-3fd4-49d4-98eb-f7451fca2ae1" providerId="ADAL" clId="{0D7D0693-9C47-439E-92AD-CF67C14D8B74}" dt="2024-07-15T13:47:06.970" v="282" actId="948"/>
        <pc:sldMkLst>
          <pc:docMk/>
          <pc:sldMk cId="488835548" sldId="301"/>
        </pc:sldMkLst>
      </pc:sldChg>
      <pc:sldChg chg="addSp delSp modSp mod">
        <pc:chgData name="Brian Connolly" userId="3cc0afaf-3fd4-49d4-98eb-f7451fca2ae1" providerId="ADAL" clId="{0D7D0693-9C47-439E-92AD-CF67C14D8B74}" dt="2024-07-15T13:47:35.267" v="317" actId="948"/>
        <pc:sldMkLst>
          <pc:docMk/>
          <pc:sldMk cId="3427419965" sldId="302"/>
        </pc:sldMkLst>
      </pc:sldChg>
      <pc:sldChg chg="addSp delSp modSp mod">
        <pc:chgData name="Brian Connolly" userId="3cc0afaf-3fd4-49d4-98eb-f7451fca2ae1" providerId="ADAL" clId="{0D7D0693-9C47-439E-92AD-CF67C14D8B74}" dt="2024-07-15T13:48:08.538" v="380" actId="948"/>
        <pc:sldMkLst>
          <pc:docMk/>
          <pc:sldMk cId="2416864823" sldId="303"/>
        </pc:sldMkLst>
      </pc:sldChg>
      <pc:sldChg chg="delSp modSp add mod">
        <pc:chgData name="Brian Connolly" userId="3cc0afaf-3fd4-49d4-98eb-f7451fca2ae1" providerId="ADAL" clId="{0D7D0693-9C47-439E-92AD-CF67C14D8B74}" dt="2024-07-15T13:42:08.183" v="79" actId="478"/>
        <pc:sldMkLst>
          <pc:docMk/>
          <pc:sldMk cId="3198483697" sldId="304"/>
        </pc:sldMkLst>
      </pc:sldChg>
      <pc:sldMasterChg chg="addSp delSp modSp mod modSldLayout">
        <pc:chgData name="Brian Connolly" userId="3cc0afaf-3fd4-49d4-98eb-f7451fca2ae1" providerId="ADAL" clId="{0D7D0693-9C47-439E-92AD-CF67C14D8B74}" dt="2024-07-15T13:41:11.863" v="44" actId="1076"/>
        <pc:sldMasterMkLst>
          <pc:docMk/>
          <pc:sldMasterMk cId="4131813110" sldId="2147483648"/>
        </pc:sldMasterMkLst>
        <pc:sldLayoutChg chg="delSp mod">
          <pc:chgData name="Brian Connolly" userId="3cc0afaf-3fd4-49d4-98eb-f7451fca2ae1" providerId="ADAL" clId="{0D7D0693-9C47-439E-92AD-CF67C14D8B74}" dt="2024-07-15T13:40:28.480" v="2" actId="478"/>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82060044-9165-4071-9D4A-E834B6B764EE}"/>
    <pc:docChg chg="undo custSel modSld modMainMaster">
      <pc:chgData name="Brian Connolly" userId="3cc0afaf-3fd4-49d4-98eb-f7451fca2ae1" providerId="ADAL" clId="{82060044-9165-4071-9D4A-E834B6B764EE}" dt="2025-07-01T21:14:59.291" v="72" actId="1076"/>
      <pc:docMkLst>
        <pc:docMk/>
      </pc:docMkLst>
      <pc:sldChg chg="modSp mod">
        <pc:chgData name="Brian Connolly" userId="3cc0afaf-3fd4-49d4-98eb-f7451fca2ae1" providerId="ADAL" clId="{82060044-9165-4071-9D4A-E834B6B764EE}" dt="2025-07-01T21:07:50.643" v="12" actId="1076"/>
        <pc:sldMkLst>
          <pc:docMk/>
          <pc:sldMk cId="882525783" sldId="297"/>
        </pc:sldMkLst>
        <pc:graphicFrameChg chg="mod modGraphic">
          <ac:chgData name="Brian Connolly" userId="3cc0afaf-3fd4-49d4-98eb-f7451fca2ae1" providerId="ADAL" clId="{82060044-9165-4071-9D4A-E834B6B764EE}" dt="2025-07-01T21:07:50.643" v="12" actId="1076"/>
          <ac:graphicFrameMkLst>
            <pc:docMk/>
            <pc:sldMk cId="882525783" sldId="297"/>
            <ac:graphicFrameMk id="2" creationId="{00A897B4-5D85-57CD-D43B-C4E2244FEB5E}"/>
          </ac:graphicFrameMkLst>
        </pc:graphicFrameChg>
      </pc:sldChg>
      <pc:sldChg chg="modSp mod">
        <pc:chgData name="Brian Connolly" userId="3cc0afaf-3fd4-49d4-98eb-f7451fca2ae1" providerId="ADAL" clId="{82060044-9165-4071-9D4A-E834B6B764EE}" dt="2025-07-01T21:12:20.907" v="53" actId="1076"/>
        <pc:sldMkLst>
          <pc:docMk/>
          <pc:sldMk cId="2150210809" sldId="300"/>
        </pc:sldMkLst>
        <pc:spChg chg="mod">
          <ac:chgData name="Brian Connolly" userId="3cc0afaf-3fd4-49d4-98eb-f7451fca2ae1" providerId="ADAL" clId="{82060044-9165-4071-9D4A-E834B6B764EE}" dt="2025-07-01T21:12:10.109" v="50" actId="1076"/>
          <ac:spMkLst>
            <pc:docMk/>
            <pc:sldMk cId="2150210809" sldId="300"/>
            <ac:spMk id="2" creationId="{BA19AA07-A8A8-F1A3-FED7-E3CDCC140971}"/>
          </ac:spMkLst>
        </pc:spChg>
        <pc:picChg chg="mod">
          <ac:chgData name="Brian Connolly" userId="3cc0afaf-3fd4-49d4-98eb-f7451fca2ae1" providerId="ADAL" clId="{82060044-9165-4071-9D4A-E834B6B764EE}" dt="2025-07-01T21:12:20.907" v="53" actId="1076"/>
          <ac:picMkLst>
            <pc:docMk/>
            <pc:sldMk cId="2150210809" sldId="300"/>
            <ac:picMk id="1026" creationId="{3738554A-97A1-D34D-3BC2-E45549BF0B49}"/>
          </ac:picMkLst>
        </pc:picChg>
      </pc:sldChg>
      <pc:sldChg chg="modSp">
        <pc:chgData name="Brian Connolly" userId="3cc0afaf-3fd4-49d4-98eb-f7451fca2ae1" providerId="ADAL" clId="{82060044-9165-4071-9D4A-E834B6B764EE}" dt="2025-07-01T21:14:23.395" v="55" actId="1076"/>
        <pc:sldMkLst>
          <pc:docMk/>
          <pc:sldMk cId="3427419965" sldId="302"/>
        </pc:sldMkLst>
        <pc:picChg chg="mod">
          <ac:chgData name="Brian Connolly" userId="3cc0afaf-3fd4-49d4-98eb-f7451fca2ae1" providerId="ADAL" clId="{82060044-9165-4071-9D4A-E834B6B764EE}" dt="2025-07-01T21:14:23.395" v="55" actId="1076"/>
          <ac:picMkLst>
            <pc:docMk/>
            <pc:sldMk cId="3427419965" sldId="302"/>
            <ac:picMk id="1026" creationId="{47C76378-81AA-AA88-6555-AB1E18CD346E}"/>
          </ac:picMkLst>
        </pc:picChg>
      </pc:sldChg>
      <pc:sldChg chg="modSp">
        <pc:chgData name="Brian Connolly" userId="3cc0afaf-3fd4-49d4-98eb-f7451fca2ae1" providerId="ADAL" clId="{82060044-9165-4071-9D4A-E834B6B764EE}" dt="2025-07-01T21:14:59.291" v="72" actId="1076"/>
        <pc:sldMkLst>
          <pc:docMk/>
          <pc:sldMk cId="2416864823" sldId="303"/>
        </pc:sldMkLst>
        <pc:picChg chg="mod">
          <ac:chgData name="Brian Connolly" userId="3cc0afaf-3fd4-49d4-98eb-f7451fca2ae1" providerId="ADAL" clId="{82060044-9165-4071-9D4A-E834B6B764EE}" dt="2025-07-01T21:14:59.291" v="72" actId="1076"/>
          <ac:picMkLst>
            <pc:docMk/>
            <pc:sldMk cId="2416864823" sldId="303"/>
            <ac:picMk id="2050" creationId="{DD97A1E1-F144-BA60-59C2-89F9A2FE3A11}"/>
          </ac:picMkLst>
        </pc:picChg>
      </pc:sldChg>
      <pc:sldChg chg="modSp mod">
        <pc:chgData name="Brian Connolly" userId="3cc0afaf-3fd4-49d4-98eb-f7451fca2ae1" providerId="ADAL" clId="{82060044-9165-4071-9D4A-E834B6B764EE}" dt="2025-07-01T21:08:00.228" v="14" actId="1076"/>
        <pc:sldMkLst>
          <pc:docMk/>
          <pc:sldMk cId="3198483697" sldId="304"/>
        </pc:sldMkLst>
        <pc:graphicFrameChg chg="mod modGraphic">
          <ac:chgData name="Brian Connolly" userId="3cc0afaf-3fd4-49d4-98eb-f7451fca2ae1" providerId="ADAL" clId="{82060044-9165-4071-9D4A-E834B6B764EE}" dt="2025-07-01T21:08:00.228" v="14" actId="1076"/>
          <ac:graphicFrameMkLst>
            <pc:docMk/>
            <pc:sldMk cId="3198483697" sldId="304"/>
            <ac:graphicFrameMk id="2" creationId="{00A897B4-5D85-57CD-D43B-C4E2244FEB5E}"/>
          </ac:graphicFrameMkLst>
        </pc:graphicFrameChg>
      </pc:sldChg>
      <pc:sldChg chg="modSp">
        <pc:chgData name="Brian Connolly" userId="3cc0afaf-3fd4-49d4-98eb-f7451fca2ae1" providerId="ADAL" clId="{82060044-9165-4071-9D4A-E834B6B764EE}" dt="2025-07-01T21:10:49.997" v="35" actId="1076"/>
        <pc:sldMkLst>
          <pc:docMk/>
          <pc:sldMk cId="880741377" sldId="305"/>
        </pc:sldMkLst>
        <pc:picChg chg="mod">
          <ac:chgData name="Brian Connolly" userId="3cc0afaf-3fd4-49d4-98eb-f7451fca2ae1" providerId="ADAL" clId="{82060044-9165-4071-9D4A-E834B6B764EE}" dt="2025-07-01T21:10:49.997" v="35" actId="1076"/>
          <ac:picMkLst>
            <pc:docMk/>
            <pc:sldMk cId="880741377" sldId="305"/>
            <ac:picMk id="1026" creationId="{31EA1B8F-21AC-9AC3-1830-2458323A5B7F}"/>
          </ac:picMkLst>
        </pc:picChg>
      </pc:sldChg>
      <pc:sldMasterChg chg="modSp mod">
        <pc:chgData name="Brian Connolly" userId="3cc0afaf-3fd4-49d4-98eb-f7451fca2ae1" providerId="ADAL" clId="{82060044-9165-4071-9D4A-E834B6B764EE}" dt="2025-07-01T21:07:36.231" v="10" actId="404"/>
        <pc:sldMasterMkLst>
          <pc:docMk/>
          <pc:sldMasterMk cId="4131813110" sldId="2147483648"/>
        </pc:sldMasterMkLst>
        <pc:spChg chg="mod">
          <ac:chgData name="Brian Connolly" userId="3cc0afaf-3fd4-49d4-98eb-f7451fca2ae1" providerId="ADAL" clId="{82060044-9165-4071-9D4A-E834B6B764EE}" dt="2025-07-01T21:07:29.911" v="8" actId="20577"/>
          <ac:spMkLst>
            <pc:docMk/>
            <pc:sldMasterMk cId="4131813110" sldId="2147483648"/>
            <ac:spMk id="3" creationId="{A5A3694D-525B-94F4-2051-5124B724F984}"/>
          </ac:spMkLst>
        </pc:spChg>
        <pc:spChg chg="mod">
          <ac:chgData name="Brian Connolly" userId="3cc0afaf-3fd4-49d4-98eb-f7451fca2ae1" providerId="ADAL" clId="{82060044-9165-4071-9D4A-E834B6B764EE}" dt="2025-07-01T21:07:36.231" v="10" actId="404"/>
          <ac:spMkLst>
            <pc:docMk/>
            <pc:sldMasterMk cId="4131813110" sldId="2147483648"/>
            <ac:spMk id="4" creationId="{C4E4EA2D-BADB-594E-FFAE-3E8922CDE5B7}"/>
          </ac:spMkLst>
        </pc:spChg>
      </pc:sldMasterChg>
    </pc:docChg>
  </pc:docChgLst>
  <pc:docChgLst>
    <pc:chgData name="Lotta Hagman" userId="d6416cb5-e18c-4783-84b1-dc0e5cd678ba" providerId="ADAL" clId="{61D6FED0-B0E2-4C1D-8292-914E56CE6F74}"/>
    <pc:docChg chg="modSld sldOrd">
      <pc:chgData name="Lotta Hagman" userId="d6416cb5-e18c-4783-84b1-dc0e5cd678ba" providerId="ADAL" clId="{61D6FED0-B0E2-4C1D-8292-914E56CE6F74}" dt="2025-01-03T21:59:48.366" v="1"/>
      <pc:docMkLst>
        <pc:docMk/>
      </pc:docMkLst>
      <pc:sldChg chg="ord">
        <pc:chgData name="Lotta Hagman" userId="d6416cb5-e18c-4783-84b1-dc0e5cd678ba" providerId="ADAL" clId="{61D6FED0-B0E2-4C1D-8292-914E56CE6F74}" dt="2025-01-03T21:59:48.366" v="1"/>
        <pc:sldMkLst>
          <pc:docMk/>
          <pc:sldMk cId="882525783" sldId="297"/>
        </pc:sldMkLst>
      </pc:sldChg>
    </pc:docChg>
  </pc:docChgLst>
  <pc:docChgLst>
    <pc:chgData name="Brian Connolly" userId="3cc0afaf-3fd4-49d4-98eb-f7451fca2ae1" providerId="ADAL" clId="{96D42D4A-9AB3-408E-B1E1-9F167C7BEA62}"/>
    <pc:docChg chg="undo custSel addSld delSld modSld sldOrd modMainMaster">
      <pc:chgData name="Brian Connolly" userId="3cc0afaf-3fd4-49d4-98eb-f7451fca2ae1" providerId="ADAL" clId="{96D42D4A-9AB3-408E-B1E1-9F167C7BEA62}" dt="2024-03-22T22:58:19.888" v="2941" actId="20577"/>
      <pc:docMkLst>
        <pc:docMk/>
      </pc:docMkLst>
      <pc:sldChg chg="del">
        <pc:chgData name="Brian Connolly" userId="3cc0afaf-3fd4-49d4-98eb-f7451fca2ae1" providerId="ADAL" clId="{96D42D4A-9AB3-408E-B1E1-9F167C7BEA62}" dt="2024-03-22T22:32:05.953" v="391" actId="47"/>
        <pc:sldMkLst>
          <pc:docMk/>
          <pc:sldMk cId="1540209616" sldId="256"/>
        </pc:sldMkLst>
      </pc:sldChg>
      <pc:sldChg chg="addSp delSp modSp add del mod">
        <pc:chgData name="Brian Connolly" userId="3cc0afaf-3fd4-49d4-98eb-f7451fca2ae1" providerId="ADAL" clId="{96D42D4A-9AB3-408E-B1E1-9F167C7BEA62}" dt="2024-03-22T22:40:17.685" v="1146" actId="478"/>
        <pc:sldMkLst>
          <pc:docMk/>
          <pc:sldMk cId="3900127704" sldId="263"/>
        </pc:sldMkLst>
      </pc:sldChg>
      <pc:sldChg chg="del">
        <pc:chgData name="Brian Connolly" userId="3cc0afaf-3fd4-49d4-98eb-f7451fca2ae1" providerId="ADAL" clId="{96D42D4A-9AB3-408E-B1E1-9F167C7BEA62}" dt="2024-03-22T22:32:02.602" v="373" actId="47"/>
        <pc:sldMkLst>
          <pc:docMk/>
          <pc:sldMk cId="3889387332" sldId="264"/>
        </pc:sldMkLst>
      </pc:sldChg>
      <pc:sldChg chg="del">
        <pc:chgData name="Brian Connolly" userId="3cc0afaf-3fd4-49d4-98eb-f7451fca2ae1" providerId="ADAL" clId="{96D42D4A-9AB3-408E-B1E1-9F167C7BEA62}" dt="2024-03-22T22:32:03.551" v="375" actId="47"/>
        <pc:sldMkLst>
          <pc:docMk/>
          <pc:sldMk cId="977722604" sldId="265"/>
        </pc:sldMkLst>
      </pc:sldChg>
      <pc:sldChg chg="del">
        <pc:chgData name="Brian Connolly" userId="3cc0afaf-3fd4-49d4-98eb-f7451fca2ae1" providerId="ADAL" clId="{96D42D4A-9AB3-408E-B1E1-9F167C7BEA62}" dt="2024-03-22T22:32:04.092" v="377" actId="47"/>
        <pc:sldMkLst>
          <pc:docMk/>
          <pc:sldMk cId="3453689275" sldId="266"/>
        </pc:sldMkLst>
      </pc:sldChg>
      <pc:sldChg chg="del">
        <pc:chgData name="Brian Connolly" userId="3cc0afaf-3fd4-49d4-98eb-f7451fca2ae1" providerId="ADAL" clId="{96D42D4A-9AB3-408E-B1E1-9F167C7BEA62}" dt="2024-03-22T22:32:04.351" v="378" actId="47"/>
        <pc:sldMkLst>
          <pc:docMk/>
          <pc:sldMk cId="4088988329" sldId="268"/>
        </pc:sldMkLst>
      </pc:sldChg>
      <pc:sldChg chg="del">
        <pc:chgData name="Brian Connolly" userId="3cc0afaf-3fd4-49d4-98eb-f7451fca2ae1" providerId="ADAL" clId="{96D42D4A-9AB3-408E-B1E1-9F167C7BEA62}" dt="2024-03-22T22:32:04.522" v="379" actId="47"/>
        <pc:sldMkLst>
          <pc:docMk/>
          <pc:sldMk cId="1706561271" sldId="269"/>
        </pc:sldMkLst>
      </pc:sldChg>
      <pc:sldChg chg="del">
        <pc:chgData name="Brian Connolly" userId="3cc0afaf-3fd4-49d4-98eb-f7451fca2ae1" providerId="ADAL" clId="{96D42D4A-9AB3-408E-B1E1-9F167C7BEA62}" dt="2024-03-22T22:32:04.688" v="380" actId="47"/>
        <pc:sldMkLst>
          <pc:docMk/>
          <pc:sldMk cId="1605284350" sldId="270"/>
        </pc:sldMkLst>
      </pc:sldChg>
      <pc:sldChg chg="del">
        <pc:chgData name="Brian Connolly" userId="3cc0afaf-3fd4-49d4-98eb-f7451fca2ae1" providerId="ADAL" clId="{96D42D4A-9AB3-408E-B1E1-9F167C7BEA62}" dt="2024-03-22T22:32:04.842" v="381" actId="47"/>
        <pc:sldMkLst>
          <pc:docMk/>
          <pc:sldMk cId="3370083404" sldId="271"/>
        </pc:sldMkLst>
      </pc:sldChg>
      <pc:sldChg chg="del">
        <pc:chgData name="Brian Connolly" userId="3cc0afaf-3fd4-49d4-98eb-f7451fca2ae1" providerId="ADAL" clId="{96D42D4A-9AB3-408E-B1E1-9F167C7BEA62}" dt="2024-03-22T22:32:05.185" v="383" actId="47"/>
        <pc:sldMkLst>
          <pc:docMk/>
          <pc:sldMk cId="1267152818" sldId="272"/>
        </pc:sldMkLst>
      </pc:sldChg>
      <pc:sldChg chg="del">
        <pc:chgData name="Brian Connolly" userId="3cc0afaf-3fd4-49d4-98eb-f7451fca2ae1" providerId="ADAL" clId="{96D42D4A-9AB3-408E-B1E1-9F167C7BEA62}" dt="2024-03-22T22:32:05.730" v="384" actId="47"/>
        <pc:sldMkLst>
          <pc:docMk/>
          <pc:sldMk cId="3122081940" sldId="273"/>
        </pc:sldMkLst>
      </pc:sldChg>
      <pc:sldChg chg="del">
        <pc:chgData name="Brian Connolly" userId="3cc0afaf-3fd4-49d4-98eb-f7451fca2ae1" providerId="ADAL" clId="{96D42D4A-9AB3-408E-B1E1-9F167C7BEA62}" dt="2024-03-22T22:32:05.760" v="385" actId="47"/>
        <pc:sldMkLst>
          <pc:docMk/>
          <pc:sldMk cId="2600326122" sldId="274"/>
        </pc:sldMkLst>
      </pc:sldChg>
      <pc:sldChg chg="del">
        <pc:chgData name="Brian Connolly" userId="3cc0afaf-3fd4-49d4-98eb-f7451fca2ae1" providerId="ADAL" clId="{96D42D4A-9AB3-408E-B1E1-9F167C7BEA62}" dt="2024-03-22T22:32:05.794" v="386" actId="47"/>
        <pc:sldMkLst>
          <pc:docMk/>
          <pc:sldMk cId="2070366301" sldId="276"/>
        </pc:sldMkLst>
      </pc:sldChg>
      <pc:sldChg chg="del">
        <pc:chgData name="Brian Connolly" userId="3cc0afaf-3fd4-49d4-98eb-f7451fca2ae1" providerId="ADAL" clId="{96D42D4A-9AB3-408E-B1E1-9F167C7BEA62}" dt="2024-03-22T22:32:05.842" v="387" actId="47"/>
        <pc:sldMkLst>
          <pc:docMk/>
          <pc:sldMk cId="3930049999" sldId="277"/>
        </pc:sldMkLst>
      </pc:sldChg>
      <pc:sldChg chg="del">
        <pc:chgData name="Brian Connolly" userId="3cc0afaf-3fd4-49d4-98eb-f7451fca2ae1" providerId="ADAL" clId="{96D42D4A-9AB3-408E-B1E1-9F167C7BEA62}" dt="2024-03-22T22:32:05.872" v="388" actId="47"/>
        <pc:sldMkLst>
          <pc:docMk/>
          <pc:sldMk cId="668296082" sldId="278"/>
        </pc:sldMkLst>
      </pc:sldChg>
      <pc:sldChg chg="del">
        <pc:chgData name="Brian Connolly" userId="3cc0afaf-3fd4-49d4-98eb-f7451fca2ae1" providerId="ADAL" clId="{96D42D4A-9AB3-408E-B1E1-9F167C7BEA62}" dt="2024-03-22T22:32:05.895" v="389" actId="47"/>
        <pc:sldMkLst>
          <pc:docMk/>
          <pc:sldMk cId="4019931544" sldId="279"/>
        </pc:sldMkLst>
      </pc:sldChg>
      <pc:sldChg chg="del">
        <pc:chgData name="Brian Connolly" userId="3cc0afaf-3fd4-49d4-98eb-f7451fca2ae1" providerId="ADAL" clId="{96D42D4A-9AB3-408E-B1E1-9F167C7BEA62}" dt="2024-03-22T22:32:05.925" v="390" actId="47"/>
        <pc:sldMkLst>
          <pc:docMk/>
          <pc:sldMk cId="3209246188" sldId="280"/>
        </pc:sldMkLst>
      </pc:sldChg>
      <pc:sldChg chg="del">
        <pc:chgData name="Brian Connolly" userId="3cc0afaf-3fd4-49d4-98eb-f7451fca2ae1" providerId="ADAL" clId="{96D42D4A-9AB3-408E-B1E1-9F167C7BEA62}" dt="2024-03-22T22:32:03.843" v="376" actId="47"/>
        <pc:sldMkLst>
          <pc:docMk/>
          <pc:sldMk cId="109769682" sldId="281"/>
        </pc:sldMkLst>
      </pc:sldChg>
      <pc:sldChg chg="del">
        <pc:chgData name="Brian Connolly" userId="3cc0afaf-3fd4-49d4-98eb-f7451fca2ae1" providerId="ADAL" clId="{96D42D4A-9AB3-408E-B1E1-9F167C7BEA62}" dt="2024-03-22T22:32:03" v="374" actId="47"/>
        <pc:sldMkLst>
          <pc:docMk/>
          <pc:sldMk cId="4184611625" sldId="282"/>
        </pc:sldMkLst>
      </pc:sldChg>
      <pc:sldChg chg="del">
        <pc:chgData name="Brian Connolly" userId="3cc0afaf-3fd4-49d4-98eb-f7451fca2ae1" providerId="ADAL" clId="{96D42D4A-9AB3-408E-B1E1-9F167C7BEA62}" dt="2024-03-22T22:32:06.058" v="395" actId="47"/>
        <pc:sldMkLst>
          <pc:docMk/>
          <pc:sldMk cId="1987844002" sldId="287"/>
        </pc:sldMkLst>
      </pc:sldChg>
      <pc:sldChg chg="del">
        <pc:chgData name="Brian Connolly" userId="3cc0afaf-3fd4-49d4-98eb-f7451fca2ae1" providerId="ADAL" clId="{96D42D4A-9AB3-408E-B1E1-9F167C7BEA62}" dt="2024-03-22T22:32:06.114" v="396" actId="47"/>
        <pc:sldMkLst>
          <pc:docMk/>
          <pc:sldMk cId="1379677156" sldId="288"/>
        </pc:sldMkLst>
      </pc:sldChg>
      <pc:sldChg chg="del">
        <pc:chgData name="Brian Connolly" userId="3cc0afaf-3fd4-49d4-98eb-f7451fca2ae1" providerId="ADAL" clId="{96D42D4A-9AB3-408E-B1E1-9F167C7BEA62}" dt="2024-03-22T22:32:06.142" v="397" actId="47"/>
        <pc:sldMkLst>
          <pc:docMk/>
          <pc:sldMk cId="2001011350" sldId="289"/>
        </pc:sldMkLst>
      </pc:sldChg>
      <pc:sldChg chg="del">
        <pc:chgData name="Brian Connolly" userId="3cc0afaf-3fd4-49d4-98eb-f7451fca2ae1" providerId="ADAL" clId="{96D42D4A-9AB3-408E-B1E1-9F167C7BEA62}" dt="2024-03-22T22:32:06.187" v="399" actId="47"/>
        <pc:sldMkLst>
          <pc:docMk/>
          <pc:sldMk cId="1121784853" sldId="290"/>
        </pc:sldMkLst>
      </pc:sldChg>
      <pc:sldChg chg="del">
        <pc:chgData name="Brian Connolly" userId="3cc0afaf-3fd4-49d4-98eb-f7451fca2ae1" providerId="ADAL" clId="{96D42D4A-9AB3-408E-B1E1-9F167C7BEA62}" dt="2024-03-22T22:32:05.008" v="382" actId="47"/>
        <pc:sldMkLst>
          <pc:docMk/>
          <pc:sldMk cId="2977072785" sldId="291"/>
        </pc:sldMkLst>
      </pc:sldChg>
      <pc:sldChg chg="del">
        <pc:chgData name="Brian Connolly" userId="3cc0afaf-3fd4-49d4-98eb-f7451fca2ae1" providerId="ADAL" clId="{96D42D4A-9AB3-408E-B1E1-9F167C7BEA62}" dt="2024-03-22T22:32:06.168" v="398" actId="47"/>
        <pc:sldMkLst>
          <pc:docMk/>
          <pc:sldMk cId="1424369440" sldId="292"/>
        </pc:sldMkLst>
      </pc:sldChg>
      <pc:sldChg chg="del">
        <pc:chgData name="Brian Connolly" userId="3cc0afaf-3fd4-49d4-98eb-f7451fca2ae1" providerId="ADAL" clId="{96D42D4A-9AB3-408E-B1E1-9F167C7BEA62}" dt="2024-03-22T22:32:05.977" v="392" actId="47"/>
        <pc:sldMkLst>
          <pc:docMk/>
          <pc:sldMk cId="1990641622" sldId="293"/>
        </pc:sldMkLst>
      </pc:sldChg>
      <pc:sldChg chg="del">
        <pc:chgData name="Brian Connolly" userId="3cc0afaf-3fd4-49d4-98eb-f7451fca2ae1" providerId="ADAL" clId="{96D42D4A-9AB3-408E-B1E1-9F167C7BEA62}" dt="2024-03-22T22:32:06.004" v="393" actId="47"/>
        <pc:sldMkLst>
          <pc:docMk/>
          <pc:sldMk cId="3923557441" sldId="295"/>
        </pc:sldMkLst>
      </pc:sldChg>
      <pc:sldChg chg="del">
        <pc:chgData name="Brian Connolly" userId="3cc0afaf-3fd4-49d4-98eb-f7451fca2ae1" providerId="ADAL" clId="{96D42D4A-9AB3-408E-B1E1-9F167C7BEA62}" dt="2024-03-22T22:32:06.030" v="394" actId="47"/>
        <pc:sldMkLst>
          <pc:docMk/>
          <pc:sldMk cId="1878447144" sldId="296"/>
        </pc:sldMkLst>
      </pc:sldChg>
      <pc:sldChg chg="delSp modSp mod ord">
        <pc:chgData name="Brian Connolly" userId="3cc0afaf-3fd4-49d4-98eb-f7451fca2ae1" providerId="ADAL" clId="{96D42D4A-9AB3-408E-B1E1-9F167C7BEA62}" dt="2024-03-22T22:37:21.360" v="1144" actId="313"/>
        <pc:sldMkLst>
          <pc:docMk/>
          <pc:sldMk cId="882525783" sldId="297"/>
        </pc:sldMkLst>
      </pc:sldChg>
      <pc:sldChg chg="add del">
        <pc:chgData name="Brian Connolly" userId="3cc0afaf-3fd4-49d4-98eb-f7451fca2ae1" providerId="ADAL" clId="{96D42D4A-9AB3-408E-B1E1-9F167C7BEA62}" dt="2024-03-22T22:32:02.193" v="372" actId="47"/>
        <pc:sldMkLst>
          <pc:docMk/>
          <pc:sldMk cId="3250026019" sldId="297"/>
        </pc:sldMkLst>
      </pc:sldChg>
      <pc:sldChg chg="delSp modSp add mod">
        <pc:chgData name="Brian Connolly" userId="3cc0afaf-3fd4-49d4-98eb-f7451fca2ae1" providerId="ADAL" clId="{96D42D4A-9AB3-408E-B1E1-9F167C7BEA62}" dt="2024-03-22T22:45:25.885" v="1681" actId="478"/>
        <pc:sldMkLst>
          <pc:docMk/>
          <pc:sldMk cId="714604063" sldId="298"/>
        </pc:sldMkLst>
      </pc:sldChg>
      <pc:sldChg chg="addSp delSp modSp add mod">
        <pc:chgData name="Brian Connolly" userId="3cc0afaf-3fd4-49d4-98eb-f7451fca2ae1" providerId="ADAL" clId="{96D42D4A-9AB3-408E-B1E1-9F167C7BEA62}" dt="2024-03-22T22:47:07.983" v="1684" actId="1076"/>
        <pc:sldMkLst>
          <pc:docMk/>
          <pc:sldMk cId="368336967" sldId="299"/>
        </pc:sldMkLst>
      </pc:sldChg>
      <pc:sldChg chg="addSp delSp modSp add mod">
        <pc:chgData name="Brian Connolly" userId="3cc0afaf-3fd4-49d4-98eb-f7451fca2ae1" providerId="ADAL" clId="{96D42D4A-9AB3-408E-B1E1-9F167C7BEA62}" dt="2024-03-22T22:51:03.299" v="2066" actId="1076"/>
        <pc:sldMkLst>
          <pc:docMk/>
          <pc:sldMk cId="2150210809" sldId="300"/>
        </pc:sldMkLst>
      </pc:sldChg>
      <pc:sldChg chg="addSp delSp modSp add mod">
        <pc:chgData name="Brian Connolly" userId="3cc0afaf-3fd4-49d4-98eb-f7451fca2ae1" providerId="ADAL" clId="{96D42D4A-9AB3-408E-B1E1-9F167C7BEA62}" dt="2024-03-22T22:53:15.990" v="2344" actId="14100"/>
        <pc:sldMkLst>
          <pc:docMk/>
          <pc:sldMk cId="488835548" sldId="301"/>
        </pc:sldMkLst>
      </pc:sldChg>
      <pc:sldChg chg="delSp modSp add mod">
        <pc:chgData name="Brian Connolly" userId="3cc0afaf-3fd4-49d4-98eb-f7451fca2ae1" providerId="ADAL" clId="{96D42D4A-9AB3-408E-B1E1-9F167C7BEA62}" dt="2024-03-22T22:55:28.780" v="2669" actId="478"/>
        <pc:sldMkLst>
          <pc:docMk/>
          <pc:sldMk cId="3427419965" sldId="302"/>
        </pc:sldMkLst>
      </pc:sldChg>
      <pc:sldChg chg="modSp add mod">
        <pc:chgData name="Brian Connolly" userId="3cc0afaf-3fd4-49d4-98eb-f7451fca2ae1" providerId="ADAL" clId="{96D42D4A-9AB3-408E-B1E1-9F167C7BEA62}" dt="2024-03-22T22:58:19.888" v="2941" actId="20577"/>
        <pc:sldMkLst>
          <pc:docMk/>
          <pc:sldMk cId="2416864823" sldId="303"/>
        </pc:sldMkLst>
      </pc:sldChg>
      <pc:sldMasterChg chg="modSldLayout">
        <pc:chgData name="Brian Connolly" userId="3cc0afaf-3fd4-49d4-98eb-f7451fca2ae1" providerId="ADAL" clId="{96D42D4A-9AB3-408E-B1E1-9F167C7BEA62}" dt="2024-03-22T22:22:38.560" v="53" actId="6549"/>
        <pc:sldMasterMkLst>
          <pc:docMk/>
          <pc:sldMasterMk cId="4131813110" sldId="2147483648"/>
        </pc:sldMasterMkLst>
        <pc:sldLayoutChg chg="modSp mod">
          <pc:chgData name="Brian Connolly" userId="3cc0afaf-3fd4-49d4-98eb-f7451fca2ae1" providerId="ADAL" clId="{96D42D4A-9AB3-408E-B1E1-9F167C7BEA62}" dt="2024-03-22T22:22:38.560" v="53" actId="6549"/>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8508E423-B2B8-4219-B774-172D115BD8BC}"/>
    <pc:docChg chg="modSld">
      <pc:chgData name="Brian Connolly" userId="3cc0afaf-3fd4-49d4-98eb-f7451fca2ae1" providerId="ADAL" clId="{8508E423-B2B8-4219-B774-172D115BD8BC}" dt="2024-09-26T15:52:28.723" v="0" actId="1076"/>
      <pc:docMkLst>
        <pc:docMk/>
      </pc:docMkLst>
      <pc:sldChg chg="modSp">
        <pc:chgData name="Brian Connolly" userId="3cc0afaf-3fd4-49d4-98eb-f7451fca2ae1" providerId="ADAL" clId="{8508E423-B2B8-4219-B774-172D115BD8BC}" dt="2024-09-26T15:52:28.723" v="0" actId="1076"/>
        <pc:sldMkLst>
          <pc:docMk/>
          <pc:sldMk cId="488835548" sldId="301"/>
        </pc:sldMkLst>
      </pc:sldChg>
    </pc:docChg>
  </pc:docChgLst>
  <pc:docChgLst>
    <pc:chgData name="Brian Connolly" userId="3cc0afaf-3fd4-49d4-98eb-f7451fca2ae1" providerId="ADAL" clId="{67B15C7C-F3EF-46A7-AC11-7E93A370100A}"/>
    <pc:docChg chg="undo custSel addSld modSld sldOrd">
      <pc:chgData name="Brian Connolly" userId="3cc0afaf-3fd4-49d4-98eb-f7451fca2ae1" providerId="ADAL" clId="{67B15C7C-F3EF-46A7-AC11-7E93A370100A}" dt="2024-09-24T18:47:46.622" v="400"/>
      <pc:docMkLst>
        <pc:docMk/>
      </pc:docMkLst>
      <pc:sldChg chg="modSp mod">
        <pc:chgData name="Brian Connolly" userId="3cc0afaf-3fd4-49d4-98eb-f7451fca2ae1" providerId="ADAL" clId="{67B15C7C-F3EF-46A7-AC11-7E93A370100A}" dt="2024-09-24T18:34:47.176" v="379" actId="113"/>
        <pc:sldMkLst>
          <pc:docMk/>
          <pc:sldMk cId="714604063" sldId="298"/>
        </pc:sldMkLst>
      </pc:sldChg>
      <pc:sldChg chg="modSp">
        <pc:chgData name="Brian Connolly" userId="3cc0afaf-3fd4-49d4-98eb-f7451fca2ae1" providerId="ADAL" clId="{67B15C7C-F3EF-46A7-AC11-7E93A370100A}" dt="2024-09-24T18:36:22.005" v="380" actId="1076"/>
        <pc:sldMkLst>
          <pc:docMk/>
          <pc:sldMk cId="368336967" sldId="299"/>
        </pc:sldMkLst>
      </pc:sldChg>
      <pc:sldChg chg="modSp mod">
        <pc:chgData name="Brian Connolly" userId="3cc0afaf-3fd4-49d4-98eb-f7451fca2ae1" providerId="ADAL" clId="{67B15C7C-F3EF-46A7-AC11-7E93A370100A}" dt="2024-09-24T18:36:42.437" v="382" actId="14100"/>
        <pc:sldMkLst>
          <pc:docMk/>
          <pc:sldMk cId="2150210809" sldId="300"/>
        </pc:sldMkLst>
      </pc:sldChg>
      <pc:sldChg chg="modSp">
        <pc:chgData name="Brian Connolly" userId="3cc0afaf-3fd4-49d4-98eb-f7451fca2ae1" providerId="ADAL" clId="{67B15C7C-F3EF-46A7-AC11-7E93A370100A}" dt="2024-09-24T18:37:20.461" v="383" actId="1076"/>
        <pc:sldMkLst>
          <pc:docMk/>
          <pc:sldMk cId="488835548" sldId="301"/>
        </pc:sldMkLst>
      </pc:sldChg>
      <pc:sldChg chg="addSp modSp">
        <pc:chgData name="Brian Connolly" userId="3cc0afaf-3fd4-49d4-98eb-f7451fca2ae1" providerId="ADAL" clId="{67B15C7C-F3EF-46A7-AC11-7E93A370100A}" dt="2024-09-24T18:38:54.924" v="388" actId="1076"/>
        <pc:sldMkLst>
          <pc:docMk/>
          <pc:sldMk cId="3427419965" sldId="302"/>
        </pc:sldMkLst>
      </pc:sldChg>
      <pc:sldChg chg="addSp modSp mod">
        <pc:chgData name="Brian Connolly" userId="3cc0afaf-3fd4-49d4-98eb-f7451fca2ae1" providerId="ADAL" clId="{67B15C7C-F3EF-46A7-AC11-7E93A370100A}" dt="2024-09-24T18:40:42.381" v="396"/>
        <pc:sldMkLst>
          <pc:docMk/>
          <pc:sldMk cId="2416864823" sldId="303"/>
        </pc:sldMkLst>
      </pc:sldChg>
      <pc:sldChg chg="modSp mod">
        <pc:chgData name="Brian Connolly" userId="3cc0afaf-3fd4-49d4-98eb-f7451fca2ae1" providerId="ADAL" clId="{67B15C7C-F3EF-46A7-AC11-7E93A370100A}" dt="2024-09-24T18:08:42.379" v="123" actId="20577"/>
        <pc:sldMkLst>
          <pc:docMk/>
          <pc:sldMk cId="3198483697" sldId="304"/>
        </pc:sldMkLst>
      </pc:sldChg>
      <pc:sldChg chg="modSp mod">
        <pc:chgData name="Brian Connolly" userId="3cc0afaf-3fd4-49d4-98eb-f7451fca2ae1" providerId="ADAL" clId="{67B15C7C-F3EF-46A7-AC11-7E93A370100A}" dt="2024-09-24T18:31:57.662" v="344" actId="1076"/>
        <pc:sldMkLst>
          <pc:docMk/>
          <pc:sldMk cId="880741377" sldId="305"/>
        </pc:sldMkLst>
      </pc:sldChg>
      <pc:sldChg chg="addSp modSp new mod ord">
        <pc:chgData name="Brian Connolly" userId="3cc0afaf-3fd4-49d4-98eb-f7451fca2ae1" providerId="ADAL" clId="{67B15C7C-F3EF-46A7-AC11-7E93A370100A}" dt="2024-09-24T18:47:45.064" v="398"/>
        <pc:sldMkLst>
          <pc:docMk/>
          <pc:sldMk cId="865887627" sldId="308"/>
        </pc:sldMkLst>
      </pc:sldChg>
      <pc:sldChg chg="modSp add mod ord">
        <pc:chgData name="Brian Connolly" userId="3cc0afaf-3fd4-49d4-98eb-f7451fca2ae1" providerId="ADAL" clId="{67B15C7C-F3EF-46A7-AC11-7E93A370100A}" dt="2024-09-24T18:47:46.622" v="400"/>
        <pc:sldMkLst>
          <pc:docMk/>
          <pc:sldMk cId="218539423" sldId="309"/>
        </pc:sldMkLst>
      </pc:sldChg>
    </pc:docChg>
  </pc:docChgLst>
  <pc:docChgLst>
    <pc:chgData name="Terbish Tsendsuren" userId="S::tsendsuren@un.org::01ac52e2-acaa-4e6f-bbf6-c264e303a0e6" providerId="AD" clId="Web-{0E995D0F-A0AF-96C7-A3B6-1675750B3AF9}"/>
    <pc:docChg chg="modSld">
      <pc:chgData name="Terbish Tsendsuren" userId="S::tsendsuren@un.org::01ac52e2-acaa-4e6f-bbf6-c264e303a0e6" providerId="AD" clId="Web-{0E995D0F-A0AF-96C7-A3B6-1675750B3AF9}" dt="2024-10-02T13:06:14.301" v="0" actId="20577"/>
      <pc:docMkLst>
        <pc:docMk/>
      </pc:docMkLst>
      <pc:sldChg chg="modSp">
        <pc:chgData name="Terbish Tsendsuren" userId="S::tsendsuren@un.org::01ac52e2-acaa-4e6f-bbf6-c264e303a0e6" providerId="AD" clId="Web-{0E995D0F-A0AF-96C7-A3B6-1675750B3AF9}" dt="2024-10-02T13:06:14.301" v="0" actId="20577"/>
        <pc:sldMkLst>
          <pc:docMk/>
          <pc:sldMk cId="714604063" sldId="298"/>
        </pc:sldMkLst>
      </pc:sldChg>
    </pc:docChg>
  </pc:docChgLst>
  <pc:docChgLst>
    <pc:chgData name="Brian Connolly" userId="3cc0afaf-3fd4-49d4-98eb-f7451fca2ae1" providerId="ADAL" clId="{0CE81837-06EB-41BA-90F4-F63B8217DC25}"/>
    <pc:docChg chg="undo custSel modSld modMainMaster">
      <pc:chgData name="Brian Connolly" userId="3cc0afaf-3fd4-49d4-98eb-f7451fca2ae1" providerId="ADAL" clId="{0CE81837-06EB-41BA-90F4-F63B8217DC25}" dt="2024-03-19T15:32:02.121" v="878" actId="404"/>
      <pc:docMkLst>
        <pc:docMk/>
      </pc:docMkLst>
      <pc:sldChg chg="delSp modSp mod">
        <pc:chgData name="Brian Connolly" userId="3cc0afaf-3fd4-49d4-98eb-f7451fca2ae1" providerId="ADAL" clId="{0CE81837-06EB-41BA-90F4-F63B8217DC25}" dt="2024-03-19T14:58:49.071" v="460" actId="478"/>
        <pc:sldMkLst>
          <pc:docMk/>
          <pc:sldMk cId="1540209616" sldId="256"/>
        </pc:sldMkLst>
      </pc:sldChg>
      <pc:sldChg chg="modSp mod">
        <pc:chgData name="Brian Connolly" userId="3cc0afaf-3fd4-49d4-98eb-f7451fca2ae1" providerId="ADAL" clId="{0CE81837-06EB-41BA-90F4-F63B8217DC25}" dt="2024-03-19T14:54:57.407" v="399" actId="404"/>
        <pc:sldMkLst>
          <pc:docMk/>
          <pc:sldMk cId="3900127704" sldId="263"/>
        </pc:sldMkLst>
      </pc:sldChg>
      <pc:sldChg chg="delSp modSp mod">
        <pc:chgData name="Brian Connolly" userId="3cc0afaf-3fd4-49d4-98eb-f7451fca2ae1" providerId="ADAL" clId="{0CE81837-06EB-41BA-90F4-F63B8217DC25}" dt="2024-03-19T15:02:19.940" v="482" actId="12"/>
        <pc:sldMkLst>
          <pc:docMk/>
          <pc:sldMk cId="3889387332" sldId="264"/>
        </pc:sldMkLst>
      </pc:sldChg>
      <pc:sldChg chg="delSp modSp mod">
        <pc:chgData name="Brian Connolly" userId="3cc0afaf-3fd4-49d4-98eb-f7451fca2ae1" providerId="ADAL" clId="{0CE81837-06EB-41BA-90F4-F63B8217DC25}" dt="2024-03-19T14:57:21.271" v="412" actId="404"/>
        <pc:sldMkLst>
          <pc:docMk/>
          <pc:sldMk cId="977722604" sldId="265"/>
        </pc:sldMkLst>
      </pc:sldChg>
      <pc:sldChg chg="delSp modSp mod">
        <pc:chgData name="Brian Connolly" userId="3cc0afaf-3fd4-49d4-98eb-f7451fca2ae1" providerId="ADAL" clId="{0CE81837-06EB-41BA-90F4-F63B8217DC25}" dt="2024-03-19T14:57:37.029" v="418" actId="478"/>
        <pc:sldMkLst>
          <pc:docMk/>
          <pc:sldMk cId="3453689275" sldId="266"/>
        </pc:sldMkLst>
      </pc:sldChg>
      <pc:sldChg chg="delSp modSp mod">
        <pc:chgData name="Brian Connolly" userId="3cc0afaf-3fd4-49d4-98eb-f7451fca2ae1" providerId="ADAL" clId="{0CE81837-06EB-41BA-90F4-F63B8217DC25}" dt="2024-03-19T15:07:32.612" v="566" actId="20577"/>
        <pc:sldMkLst>
          <pc:docMk/>
          <pc:sldMk cId="4088988329" sldId="268"/>
        </pc:sldMkLst>
      </pc:sldChg>
      <pc:sldChg chg="delSp modSp mod">
        <pc:chgData name="Brian Connolly" userId="3cc0afaf-3fd4-49d4-98eb-f7451fca2ae1" providerId="ADAL" clId="{0CE81837-06EB-41BA-90F4-F63B8217DC25}" dt="2024-03-19T14:57:49.759" v="425" actId="404"/>
        <pc:sldMkLst>
          <pc:docMk/>
          <pc:sldMk cId="1706561271" sldId="269"/>
        </pc:sldMkLst>
      </pc:sldChg>
      <pc:sldChg chg="delSp modSp mod">
        <pc:chgData name="Brian Connolly" userId="3cc0afaf-3fd4-49d4-98eb-f7451fca2ae1" providerId="ADAL" clId="{0CE81837-06EB-41BA-90F4-F63B8217DC25}" dt="2024-03-19T15:09:13.539" v="572" actId="20577"/>
        <pc:sldMkLst>
          <pc:docMk/>
          <pc:sldMk cId="1605284350" sldId="270"/>
        </pc:sldMkLst>
      </pc:sldChg>
      <pc:sldChg chg="delSp modSp mod">
        <pc:chgData name="Brian Connolly" userId="3cc0afaf-3fd4-49d4-98eb-f7451fca2ae1" providerId="ADAL" clId="{0CE81837-06EB-41BA-90F4-F63B8217DC25}" dt="2024-03-19T15:09:51.472" v="573" actId="113"/>
        <pc:sldMkLst>
          <pc:docMk/>
          <pc:sldMk cId="3370083404" sldId="271"/>
        </pc:sldMkLst>
      </pc:sldChg>
      <pc:sldChg chg="delSp modSp mod">
        <pc:chgData name="Brian Connolly" userId="3cc0afaf-3fd4-49d4-98eb-f7451fca2ae1" providerId="ADAL" clId="{0CE81837-06EB-41BA-90F4-F63B8217DC25}" dt="2024-03-19T15:11:09.289" v="578" actId="113"/>
        <pc:sldMkLst>
          <pc:docMk/>
          <pc:sldMk cId="1267152818" sldId="272"/>
        </pc:sldMkLst>
      </pc:sldChg>
      <pc:sldChg chg="delSp modSp mod">
        <pc:chgData name="Brian Connolly" userId="3cc0afaf-3fd4-49d4-98eb-f7451fca2ae1" providerId="ADAL" clId="{0CE81837-06EB-41BA-90F4-F63B8217DC25}" dt="2024-03-19T14:58:14.303" v="440" actId="478"/>
        <pc:sldMkLst>
          <pc:docMk/>
          <pc:sldMk cId="3122081940" sldId="273"/>
        </pc:sldMkLst>
      </pc:sldChg>
      <pc:sldChg chg="delSp modSp mod">
        <pc:chgData name="Brian Connolly" userId="3cc0afaf-3fd4-49d4-98eb-f7451fca2ae1" providerId="ADAL" clId="{0CE81837-06EB-41BA-90F4-F63B8217DC25}" dt="2024-03-19T14:58:20.016" v="443" actId="478"/>
        <pc:sldMkLst>
          <pc:docMk/>
          <pc:sldMk cId="2600326122" sldId="274"/>
        </pc:sldMkLst>
      </pc:sldChg>
      <pc:sldChg chg="delSp modSp mod">
        <pc:chgData name="Brian Connolly" userId="3cc0afaf-3fd4-49d4-98eb-f7451fca2ae1" providerId="ADAL" clId="{0CE81837-06EB-41BA-90F4-F63B8217DC25}" dt="2024-03-19T14:58:25.175" v="445" actId="404"/>
        <pc:sldMkLst>
          <pc:docMk/>
          <pc:sldMk cId="2070366301" sldId="276"/>
        </pc:sldMkLst>
      </pc:sldChg>
      <pc:sldChg chg="addSp delSp modSp mod">
        <pc:chgData name="Brian Connolly" userId="3cc0afaf-3fd4-49d4-98eb-f7451fca2ae1" providerId="ADAL" clId="{0CE81837-06EB-41BA-90F4-F63B8217DC25}" dt="2024-03-19T15:32:02.121" v="878" actId="404"/>
        <pc:sldMkLst>
          <pc:docMk/>
          <pc:sldMk cId="3930049999" sldId="277"/>
        </pc:sldMkLst>
      </pc:sldChg>
      <pc:sldChg chg="delSp modSp mod">
        <pc:chgData name="Brian Connolly" userId="3cc0afaf-3fd4-49d4-98eb-f7451fca2ae1" providerId="ADAL" clId="{0CE81837-06EB-41BA-90F4-F63B8217DC25}" dt="2024-03-19T14:58:34.400" v="451" actId="404"/>
        <pc:sldMkLst>
          <pc:docMk/>
          <pc:sldMk cId="668296082" sldId="278"/>
        </pc:sldMkLst>
      </pc:sldChg>
      <pc:sldChg chg="delSp modSp mod">
        <pc:chgData name="Brian Connolly" userId="3cc0afaf-3fd4-49d4-98eb-f7451fca2ae1" providerId="ADAL" clId="{0CE81837-06EB-41BA-90F4-F63B8217DC25}" dt="2024-03-19T14:58:39.463" v="454" actId="478"/>
        <pc:sldMkLst>
          <pc:docMk/>
          <pc:sldMk cId="4019931544" sldId="279"/>
        </pc:sldMkLst>
      </pc:sldChg>
      <pc:sldChg chg="delSp modSp mod">
        <pc:chgData name="Brian Connolly" userId="3cc0afaf-3fd4-49d4-98eb-f7451fca2ae1" providerId="ADAL" clId="{0CE81837-06EB-41BA-90F4-F63B8217DC25}" dt="2024-03-19T14:58:44.927" v="457" actId="404"/>
        <pc:sldMkLst>
          <pc:docMk/>
          <pc:sldMk cId="3209246188" sldId="280"/>
        </pc:sldMkLst>
      </pc:sldChg>
      <pc:sldChg chg="delSp modSp mod">
        <pc:chgData name="Brian Connolly" userId="3cc0afaf-3fd4-49d4-98eb-f7451fca2ae1" providerId="ADAL" clId="{0CE81837-06EB-41BA-90F4-F63B8217DC25}" dt="2024-03-19T14:57:32.440" v="415" actId="404"/>
        <pc:sldMkLst>
          <pc:docMk/>
          <pc:sldMk cId="109769682" sldId="281"/>
        </pc:sldMkLst>
      </pc:sldChg>
      <pc:sldChg chg="delSp modSp mod">
        <pc:chgData name="Brian Connolly" userId="3cc0afaf-3fd4-49d4-98eb-f7451fca2ae1" providerId="ADAL" clId="{0CE81837-06EB-41BA-90F4-F63B8217DC25}" dt="2024-03-19T14:55:26.711" v="409" actId="404"/>
        <pc:sldMkLst>
          <pc:docMk/>
          <pc:sldMk cId="4184611625" sldId="282"/>
        </pc:sldMkLst>
      </pc:sldChg>
      <pc:sldChg chg="delSp modSp mod">
        <pc:chgData name="Brian Connolly" userId="3cc0afaf-3fd4-49d4-98eb-f7451fca2ae1" providerId="ADAL" clId="{0CE81837-06EB-41BA-90F4-F63B8217DC25}" dt="2024-03-19T14:59:08.193" v="472" actId="478"/>
        <pc:sldMkLst>
          <pc:docMk/>
          <pc:sldMk cId="1987844002" sldId="287"/>
        </pc:sldMkLst>
      </pc:sldChg>
      <pc:sldChg chg="delSp modSp mod">
        <pc:chgData name="Brian Connolly" userId="3cc0afaf-3fd4-49d4-98eb-f7451fca2ae1" providerId="ADAL" clId="{0CE81837-06EB-41BA-90F4-F63B8217DC25}" dt="2024-03-19T14:59:12.359" v="475" actId="404"/>
        <pc:sldMkLst>
          <pc:docMk/>
          <pc:sldMk cId="1379677156" sldId="288"/>
        </pc:sldMkLst>
      </pc:sldChg>
      <pc:sldChg chg="delSp modSp mod">
        <pc:chgData name="Brian Connolly" userId="3cc0afaf-3fd4-49d4-98eb-f7451fca2ae1" providerId="ADAL" clId="{0CE81837-06EB-41BA-90F4-F63B8217DC25}" dt="2024-03-19T14:59:17.363" v="478" actId="478"/>
        <pc:sldMkLst>
          <pc:docMk/>
          <pc:sldMk cId="2001011350" sldId="289"/>
        </pc:sldMkLst>
      </pc:sldChg>
      <pc:sldChg chg="delSp modSp mod">
        <pc:chgData name="Brian Connolly" userId="3cc0afaf-3fd4-49d4-98eb-f7451fca2ae1" providerId="ADAL" clId="{0CE81837-06EB-41BA-90F4-F63B8217DC25}" dt="2024-03-19T14:55:16.975" v="403" actId="404"/>
        <pc:sldMkLst>
          <pc:docMk/>
          <pc:sldMk cId="1121784853" sldId="290"/>
        </pc:sldMkLst>
      </pc:sldChg>
      <pc:sldChg chg="delSp modSp mod">
        <pc:chgData name="Brian Connolly" userId="3cc0afaf-3fd4-49d4-98eb-f7451fca2ae1" providerId="ADAL" clId="{0CE81837-06EB-41BA-90F4-F63B8217DC25}" dt="2024-03-19T14:58:05.820" v="434" actId="478"/>
        <pc:sldMkLst>
          <pc:docMk/>
          <pc:sldMk cId="2977072785" sldId="291"/>
        </pc:sldMkLst>
      </pc:sldChg>
      <pc:sldChg chg="delSp modSp mod">
        <pc:chgData name="Brian Connolly" userId="3cc0afaf-3fd4-49d4-98eb-f7451fca2ae1" providerId="ADAL" clId="{0CE81837-06EB-41BA-90F4-F63B8217DC25}" dt="2024-03-19T14:59:21.463" v="481" actId="404"/>
        <pc:sldMkLst>
          <pc:docMk/>
          <pc:sldMk cId="1424369440" sldId="292"/>
        </pc:sldMkLst>
      </pc:sldChg>
      <pc:sldChg chg="delSp modSp mod">
        <pc:chgData name="Brian Connolly" userId="3cc0afaf-3fd4-49d4-98eb-f7451fca2ae1" providerId="ADAL" clId="{0CE81837-06EB-41BA-90F4-F63B8217DC25}" dt="2024-03-19T14:58:53.295" v="463" actId="478"/>
        <pc:sldMkLst>
          <pc:docMk/>
          <pc:sldMk cId="1990641622" sldId="293"/>
        </pc:sldMkLst>
      </pc:sldChg>
      <pc:sldChg chg="delSp modSp mod">
        <pc:chgData name="Brian Connolly" userId="3cc0afaf-3fd4-49d4-98eb-f7451fca2ae1" providerId="ADAL" clId="{0CE81837-06EB-41BA-90F4-F63B8217DC25}" dt="2024-03-19T14:58:57.608" v="466" actId="478"/>
        <pc:sldMkLst>
          <pc:docMk/>
          <pc:sldMk cId="3923557441" sldId="295"/>
        </pc:sldMkLst>
      </pc:sldChg>
      <pc:sldChg chg="delSp modSp mod">
        <pc:chgData name="Brian Connolly" userId="3cc0afaf-3fd4-49d4-98eb-f7451fca2ae1" providerId="ADAL" clId="{0CE81837-06EB-41BA-90F4-F63B8217DC25}" dt="2024-03-19T14:59:03.280" v="469" actId="404"/>
        <pc:sldMkLst>
          <pc:docMk/>
          <pc:sldMk cId="1878447144" sldId="296"/>
        </pc:sldMkLst>
      </pc:sldChg>
      <pc:sldMasterChg chg="modSldLayout">
        <pc:chgData name="Brian Connolly" userId="3cc0afaf-3fd4-49d4-98eb-f7451fca2ae1" providerId="ADAL" clId="{0CE81837-06EB-41BA-90F4-F63B8217DC25}" dt="2024-03-19T14:55:08.339" v="400"/>
        <pc:sldMasterMkLst>
          <pc:docMk/>
          <pc:sldMasterMk cId="4131813110" sldId="2147483648"/>
        </pc:sldMasterMkLst>
        <pc:sldLayoutChg chg="addSp modSp mod">
          <pc:chgData name="Brian Connolly" userId="3cc0afaf-3fd4-49d4-98eb-f7451fca2ae1" providerId="ADAL" clId="{0CE81837-06EB-41BA-90F4-F63B8217DC25}" dt="2024-03-19T14:55:08.339" v="400"/>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97467C37-0AB1-4B0E-A81A-F1CA20E3A072}"/>
    <pc:docChg chg="modMainMaster">
      <pc:chgData name="Brian Connolly" userId="3cc0afaf-3fd4-49d4-98eb-f7451fca2ae1" providerId="ADAL" clId="{97467C37-0AB1-4B0E-A81A-F1CA20E3A072}" dt="2025-03-17T07:44:51.772" v="1" actId="20577"/>
      <pc:docMkLst>
        <pc:docMk/>
      </pc:docMkLst>
      <pc:sldMasterChg chg="modSp mod">
        <pc:chgData name="Brian Connolly" userId="3cc0afaf-3fd4-49d4-98eb-f7451fca2ae1" providerId="ADAL" clId="{97467C37-0AB1-4B0E-A81A-F1CA20E3A072}" dt="2025-03-17T07:44:51.772" v="1" actId="20577"/>
        <pc:sldMasterMkLst>
          <pc:docMk/>
          <pc:sldMasterMk cId="4131813110" sldId="2147483648"/>
        </pc:sldMasterMkLst>
      </pc:sldMasterChg>
    </pc:docChg>
  </pc:docChgLst>
  <pc:docChgLst>
    <pc:chgData name="Lotta Hagman" userId="d6416cb5-e18c-4783-84b1-dc0e5cd678ba" providerId="ADAL" clId="{0C68C794-7769-4778-95B2-B3A6B440DEF0}"/>
    <pc:docChg chg="undo custSel modSld">
      <pc:chgData name="Lotta Hagman" userId="d6416cb5-e18c-4783-84b1-dc0e5cd678ba" providerId="ADAL" clId="{0C68C794-7769-4778-95B2-B3A6B440DEF0}" dt="2024-09-26T02:17:27.154" v="150" actId="313"/>
      <pc:docMkLst>
        <pc:docMk/>
      </pc:docMkLst>
      <pc:sldChg chg="modSp mod">
        <pc:chgData name="Lotta Hagman" userId="d6416cb5-e18c-4783-84b1-dc0e5cd678ba" providerId="ADAL" clId="{0C68C794-7769-4778-95B2-B3A6B440DEF0}" dt="2024-09-26T01:59:15.284" v="0" actId="6549"/>
        <pc:sldMkLst>
          <pc:docMk/>
          <pc:sldMk cId="882525783" sldId="297"/>
        </pc:sldMkLst>
      </pc:sldChg>
      <pc:sldChg chg="modSp mod">
        <pc:chgData name="Lotta Hagman" userId="d6416cb5-e18c-4783-84b1-dc0e5cd678ba" providerId="ADAL" clId="{0C68C794-7769-4778-95B2-B3A6B440DEF0}" dt="2024-09-26T02:16:50.484" v="148" actId="20577"/>
        <pc:sldMkLst>
          <pc:docMk/>
          <pc:sldMk cId="714604063" sldId="298"/>
        </pc:sldMkLst>
      </pc:sldChg>
      <pc:sldChg chg="modSp mod">
        <pc:chgData name="Lotta Hagman" userId="d6416cb5-e18c-4783-84b1-dc0e5cd678ba" providerId="ADAL" clId="{0C68C794-7769-4778-95B2-B3A6B440DEF0}" dt="2024-09-26T02:14:23.638" v="80" actId="20577"/>
        <pc:sldMkLst>
          <pc:docMk/>
          <pc:sldMk cId="2150210809" sldId="300"/>
        </pc:sldMkLst>
      </pc:sldChg>
      <pc:sldChg chg="modSp mod">
        <pc:chgData name="Lotta Hagman" userId="d6416cb5-e18c-4783-84b1-dc0e5cd678ba" providerId="ADAL" clId="{0C68C794-7769-4778-95B2-B3A6B440DEF0}" dt="2024-09-26T02:17:27.154" v="150" actId="313"/>
        <pc:sldMkLst>
          <pc:docMk/>
          <pc:sldMk cId="3427419965" sldId="302"/>
        </pc:sldMkLst>
      </pc:sldChg>
      <pc:sldChg chg="modSp mod">
        <pc:chgData name="Lotta Hagman" userId="d6416cb5-e18c-4783-84b1-dc0e5cd678ba" providerId="ADAL" clId="{0C68C794-7769-4778-95B2-B3A6B440DEF0}" dt="2024-09-26T02:01:04.866" v="8" actId="20577"/>
        <pc:sldMkLst>
          <pc:docMk/>
          <pc:sldMk cId="3198483697" sldId="304"/>
        </pc:sldMkLst>
      </pc:sldChg>
      <pc:sldChg chg="modSp mod">
        <pc:chgData name="Lotta Hagman" userId="d6416cb5-e18c-4783-84b1-dc0e5cd678ba" providerId="ADAL" clId="{0C68C794-7769-4778-95B2-B3A6B440DEF0}" dt="2024-09-26T02:06:23.083" v="13" actId="20577"/>
        <pc:sldMkLst>
          <pc:docMk/>
          <pc:sldMk cId="880741377" sldId="30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7/1/2025</a:t>
            </a:fld>
            <a:endParaRPr lang="en-US"/>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7/1/2025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9</a:t>
            </a:fld>
            <a:endParaRPr lang="en-US"/>
          </a:p>
        </p:txBody>
      </p:sp>
    </p:spTree>
    <p:extLst>
      <p:ext uri="{BB962C8B-B14F-4D97-AF65-F5344CB8AC3E}">
        <p14:creationId xmlns:p14="http://schemas.microsoft.com/office/powerpoint/2010/main" val="1282899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A5A3694D-525B-94F4-2051-5124B724F984}"/>
              </a:ext>
            </a:extLst>
          </p:cNvPr>
          <p:cNvSpPr txBox="1">
            <a:spLocks/>
          </p:cNvSpPr>
          <p:nvPr userDrawn="1"/>
        </p:nvSpPr>
        <p:spPr>
          <a:xfrm>
            <a:off x="935664" y="6456545"/>
            <a:ext cx="10515600"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100" dirty="0">
                <a:solidFill>
                  <a:schemeClr val="bg1">
                    <a:lumMod val="65000"/>
                  </a:schemeClr>
                </a:solidFill>
              </a:rPr>
              <a:t>UN CPTM 2025									          Slide </a:t>
            </a:r>
            <a:fld id="{60323EB4-2EFA-49D3-81CD-1A9035A87ED7}" type="slidenum">
              <a:rPr lang="en-US" sz="1100" smtClean="0">
                <a:solidFill>
                  <a:schemeClr val="bg1">
                    <a:lumMod val="65000"/>
                  </a:schemeClr>
                </a:solidFill>
              </a:rPr>
              <a:pPr algn="l"/>
              <a:t>‹#›</a:t>
            </a:fld>
            <a:endParaRPr lang="en-US" sz="1100" dirty="0">
              <a:solidFill>
                <a:schemeClr val="bg1">
                  <a:lumMod val="65000"/>
                </a:schemeClr>
              </a:solidFill>
            </a:endParaRPr>
          </a:p>
        </p:txBody>
      </p:sp>
      <p:sp>
        <p:nvSpPr>
          <p:cNvPr id="4" name="TextBox 3">
            <a:extLst>
              <a:ext uri="{FF2B5EF4-FFF2-40B4-BE49-F238E27FC236}">
                <a16:creationId xmlns:a16="http://schemas.microsoft.com/office/drawing/2014/main" id="{C4E4EA2D-BADB-594E-FFAE-3E8922CDE5B7}"/>
              </a:ext>
            </a:extLst>
          </p:cNvPr>
          <p:cNvSpPr txBox="1"/>
          <p:nvPr userDrawn="1"/>
        </p:nvSpPr>
        <p:spPr>
          <a:xfrm>
            <a:off x="935664" y="257455"/>
            <a:ext cx="9882787" cy="261610"/>
          </a:xfrm>
          <a:prstGeom prst="rect">
            <a:avLst/>
          </a:prstGeom>
          <a:noFill/>
        </p:spPr>
        <p:txBody>
          <a:bodyPr wrap="square" rtlCol="0">
            <a:spAutoFit/>
          </a:bodyPr>
          <a:lstStyle/>
          <a:p>
            <a:pPr algn="r"/>
            <a:r>
              <a:rPr lang="en-US" sz="1100" b="1" dirty="0">
                <a:solidFill>
                  <a:schemeClr val="bg1">
                    <a:lumMod val="65000"/>
                  </a:schemeClr>
                </a:solidFill>
                <a:latin typeface="Verdana" panose="020B0604030504040204" pitchFamily="34" charset="0"/>
                <a:ea typeface="Verdana" panose="020B0604030504040204" pitchFamily="34" charset="0"/>
              </a:rPr>
              <a:t>2.10 Integrated Case Study on POC</a:t>
            </a: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F7F28AE0-ED83-55E8-0868-2C11B926D306}"/>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8B34CA1-B2C2-ED2A-35D4-A1E123372199}"/>
              </a:ext>
            </a:extLst>
          </p:cNvPr>
          <p:cNvSpPr txBox="1"/>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en-US" sz="5400" b="1" dirty="0">
                <a:solidFill>
                  <a:srgbClr val="0055A5"/>
                </a:solidFill>
                <a:latin typeface="Verdana" panose="020B0604030504040204" pitchFamily="34" charset="0"/>
                <a:ea typeface="Verdana" panose="020B0604030504040204" pitchFamily="34" charset="0"/>
                <a:cs typeface="Aptos" panose="020B0004020202020204" pitchFamily="34" charset="0"/>
              </a:rPr>
              <a:t>2.10 Case Study on Protection of Civilians</a:t>
            </a:r>
            <a:endParaRPr lang="en-US" sz="7200" dirty="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2617620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38622D-DA07-2CEC-F553-6A60D75D7DE5}"/>
              </a:ext>
            </a:extLst>
          </p:cNvPr>
          <p:cNvSpPr txBox="1"/>
          <p:nvPr/>
        </p:nvSpPr>
        <p:spPr>
          <a:xfrm>
            <a:off x="1598645" y="1438354"/>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GB" sz="2000" b="1" dirty="0">
                <a:latin typeface="Verdana"/>
                <a:ea typeface="Verdana"/>
              </a:rPr>
              <a:t>These specific actions include:</a:t>
            </a:r>
          </a:p>
          <a:p>
            <a:pPr marL="285750" indent="-285750">
              <a:spcBef>
                <a:spcPts val="600"/>
              </a:spcBef>
              <a:spcAft>
                <a:spcPts val="600"/>
              </a:spcAft>
              <a:buFont typeface="Arial" panose="020B0604020202020204" pitchFamily="34" charset="0"/>
              <a:buChar char="•"/>
            </a:pPr>
            <a:r>
              <a:rPr lang="en-GB" sz="2000" dirty="0">
                <a:latin typeface="Verdana"/>
                <a:ea typeface="Verdana"/>
              </a:rPr>
              <a:t>Situational awareness</a:t>
            </a:r>
          </a:p>
          <a:p>
            <a:pPr marL="285750" indent="-285750">
              <a:spcBef>
                <a:spcPts val="600"/>
              </a:spcBef>
              <a:spcAft>
                <a:spcPts val="600"/>
              </a:spcAft>
              <a:buFont typeface="Arial" panose="020B0604020202020204" pitchFamily="34" charset="0"/>
              <a:buChar char="•"/>
            </a:pPr>
            <a:r>
              <a:rPr lang="en-GB" sz="2000" dirty="0">
                <a:latin typeface="Verdana"/>
                <a:ea typeface="Verdana"/>
              </a:rPr>
              <a:t>Gathering and sharing information</a:t>
            </a:r>
          </a:p>
          <a:p>
            <a:pPr marL="285750" indent="-285750">
              <a:spcBef>
                <a:spcPts val="600"/>
              </a:spcBef>
              <a:spcAft>
                <a:spcPts val="600"/>
              </a:spcAft>
              <a:buFont typeface="Arial" panose="020B0604020202020204" pitchFamily="34" charset="0"/>
              <a:buChar char="•"/>
            </a:pPr>
            <a:r>
              <a:rPr lang="en-GB" sz="2000" dirty="0">
                <a:latin typeface="Verdana"/>
                <a:ea typeface="Verdana"/>
              </a:rPr>
              <a:t>Coordination and referral</a:t>
            </a:r>
          </a:p>
          <a:p>
            <a:pPr marL="285750" indent="-285750">
              <a:spcBef>
                <a:spcPts val="600"/>
              </a:spcBef>
              <a:spcAft>
                <a:spcPts val="600"/>
              </a:spcAft>
              <a:buFont typeface="Arial" panose="020B0604020202020204" pitchFamily="34" charset="0"/>
              <a:buChar char="•"/>
            </a:pPr>
            <a:r>
              <a:rPr lang="en-GB" sz="2000" dirty="0">
                <a:latin typeface="Verdana"/>
                <a:ea typeface="Verdana"/>
              </a:rPr>
              <a:t>Engaging the local community using strategic communications</a:t>
            </a:r>
          </a:p>
          <a:p>
            <a:pPr marL="285750" indent="-285750">
              <a:spcBef>
                <a:spcPts val="600"/>
              </a:spcBef>
              <a:spcAft>
                <a:spcPts val="600"/>
              </a:spcAft>
              <a:buFont typeface="Arial" panose="020B0604020202020204" pitchFamily="34" charset="0"/>
              <a:buChar char="•"/>
            </a:pPr>
            <a:r>
              <a:rPr lang="en-GB" sz="2000" dirty="0">
                <a:latin typeface="Verdana"/>
                <a:ea typeface="Verdana"/>
              </a:rPr>
              <a:t>Take action – prevent, respond, intervene!</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4" name="TextBox 3">
            <a:extLst>
              <a:ext uri="{FF2B5EF4-FFF2-40B4-BE49-F238E27FC236}">
                <a16:creationId xmlns:a16="http://schemas.microsoft.com/office/drawing/2014/main" id="{7980E57C-205E-E779-40EE-DC6EBA173E79}"/>
              </a:ext>
            </a:extLst>
          </p:cNvPr>
          <p:cNvSpPr txBox="1"/>
          <p:nvPr/>
        </p:nvSpPr>
        <p:spPr>
          <a:xfrm>
            <a:off x="1245108" y="744198"/>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What Individual Peacekeeping Personnel Can Do</a:t>
            </a:r>
            <a:endParaRPr lang="en-GB" sz="2000" b="1" dirty="0">
              <a:solidFill>
                <a:srgbClr val="0055A5"/>
              </a:solidFill>
              <a:latin typeface="Verdana"/>
              <a:ea typeface="Verdana"/>
            </a:endParaRPr>
          </a:p>
        </p:txBody>
      </p:sp>
    </p:spTree>
    <p:extLst>
      <p:ext uri="{BB962C8B-B14F-4D97-AF65-F5344CB8AC3E}">
        <p14:creationId xmlns:p14="http://schemas.microsoft.com/office/powerpoint/2010/main" val="714604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Situational Awareness and Safety">
            <a:extLst>
              <a:ext uri="{FF2B5EF4-FFF2-40B4-BE49-F238E27FC236}">
                <a16:creationId xmlns:a16="http://schemas.microsoft.com/office/drawing/2014/main" id="{9BC9CD3F-E65E-0E2E-CD99-33E26BC74C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3500" y="4353000"/>
            <a:ext cx="2505000" cy="2505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6E3C6CC-4C92-CECA-7248-2E4FC1C44516}"/>
              </a:ext>
            </a:extLst>
          </p:cNvPr>
          <p:cNvSpPr txBox="1"/>
          <p:nvPr/>
        </p:nvSpPr>
        <p:spPr>
          <a:xfrm>
            <a:off x="1598645" y="1438354"/>
            <a:ext cx="9000000"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dirty="0">
                <a:latin typeface="Verdana"/>
                <a:ea typeface="Verdana"/>
              </a:rPr>
              <a:t>Important in facilitating optimal mission responses</a:t>
            </a:r>
          </a:p>
          <a:p>
            <a:pPr marL="285750" indent="-285750">
              <a:spcBef>
                <a:spcPts val="600"/>
              </a:spcBef>
              <a:spcAft>
                <a:spcPts val="600"/>
              </a:spcAft>
              <a:buFont typeface="Arial" panose="020B0604020202020204" pitchFamily="34" charset="0"/>
              <a:buChar char="•"/>
            </a:pPr>
            <a:r>
              <a:rPr lang="en-GB" sz="2000" dirty="0">
                <a:latin typeface="Verdana"/>
                <a:ea typeface="Verdana"/>
              </a:rPr>
              <a:t>Understand the environment in which you are operating</a:t>
            </a:r>
          </a:p>
          <a:p>
            <a:pPr marL="285750" indent="-285750">
              <a:spcBef>
                <a:spcPts val="600"/>
              </a:spcBef>
              <a:spcAft>
                <a:spcPts val="600"/>
              </a:spcAft>
              <a:buFont typeface="Arial" panose="020B0604020202020204" pitchFamily="34" charset="0"/>
              <a:buChar char="•"/>
            </a:pPr>
            <a:r>
              <a:rPr lang="en-GB" sz="2000" dirty="0">
                <a:latin typeface="Verdana"/>
                <a:ea typeface="Verdana"/>
              </a:rPr>
              <a:t>Be aware of surroundings and situations on the ground as they change</a:t>
            </a:r>
          </a:p>
          <a:p>
            <a:pPr marL="285750" indent="-285750">
              <a:spcBef>
                <a:spcPts val="600"/>
              </a:spcBef>
              <a:spcAft>
                <a:spcPts val="600"/>
              </a:spcAft>
              <a:buFont typeface="Arial" panose="020B0604020202020204" pitchFamily="34" charset="0"/>
              <a:buChar char="•"/>
            </a:pPr>
            <a:r>
              <a:rPr lang="en-GB" sz="2000" dirty="0">
                <a:latin typeface="Verdana"/>
                <a:ea typeface="Verdana"/>
              </a:rPr>
              <a:t>Share insights about a situation, especially as it changes</a:t>
            </a:r>
          </a:p>
          <a:p>
            <a:pPr marL="285750" indent="-285750">
              <a:spcBef>
                <a:spcPts val="600"/>
              </a:spcBef>
              <a:spcAft>
                <a:spcPts val="600"/>
              </a:spcAft>
              <a:buFont typeface="Arial" panose="020B0604020202020204" pitchFamily="34" charset="0"/>
              <a:buChar char="•"/>
            </a:pPr>
            <a:r>
              <a:rPr lang="en-GB" sz="2000" dirty="0">
                <a:latin typeface="Verdana"/>
                <a:ea typeface="Verdana"/>
              </a:rPr>
              <a:t>Contribute to integrated mission reporting</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4" name="TextBox 3">
            <a:extLst>
              <a:ext uri="{FF2B5EF4-FFF2-40B4-BE49-F238E27FC236}">
                <a16:creationId xmlns:a16="http://schemas.microsoft.com/office/drawing/2014/main" id="{E96A38C1-DFDC-9B35-C993-E97430026531}"/>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Situational Awareness</a:t>
            </a:r>
            <a:endParaRPr lang="en-GB" sz="2000" b="1" dirty="0">
              <a:solidFill>
                <a:srgbClr val="0055A5"/>
              </a:solidFill>
              <a:latin typeface="Verdana"/>
              <a:ea typeface="Verdana"/>
            </a:endParaRPr>
          </a:p>
        </p:txBody>
      </p:sp>
    </p:spTree>
    <p:extLst>
      <p:ext uri="{BB962C8B-B14F-4D97-AF65-F5344CB8AC3E}">
        <p14:creationId xmlns:p14="http://schemas.microsoft.com/office/powerpoint/2010/main" val="368336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Information Gathering">
            <a:extLst>
              <a:ext uri="{FF2B5EF4-FFF2-40B4-BE49-F238E27FC236}">
                <a16:creationId xmlns:a16="http://schemas.microsoft.com/office/drawing/2014/main" id="{3738554A-97A1-D34D-3BC2-E45549BF0B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92000" y="3025758"/>
            <a:ext cx="3600000" cy="31063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A19AA07-A8A8-F1A3-FED7-E3CDCC140971}"/>
              </a:ext>
            </a:extLst>
          </p:cNvPr>
          <p:cNvSpPr txBox="1"/>
          <p:nvPr/>
        </p:nvSpPr>
        <p:spPr>
          <a:xfrm>
            <a:off x="1598645" y="1438354"/>
            <a:ext cx="9000000"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dirty="0">
                <a:latin typeface="Verdana"/>
                <a:ea typeface="Verdana"/>
              </a:rPr>
              <a:t>Can be a matter of life and death in peacekeeping context</a:t>
            </a:r>
          </a:p>
          <a:p>
            <a:pPr marL="285750" indent="-285750">
              <a:spcBef>
                <a:spcPts val="600"/>
              </a:spcBef>
              <a:spcAft>
                <a:spcPts val="600"/>
              </a:spcAft>
              <a:buFont typeface="Arial" panose="020B0604020202020204" pitchFamily="34" charset="0"/>
              <a:buChar char="•"/>
            </a:pPr>
            <a:r>
              <a:rPr lang="en-GB" sz="2000" dirty="0">
                <a:latin typeface="Verdana"/>
                <a:ea typeface="Verdana"/>
              </a:rPr>
              <a:t>Gather and feed information for reporting, analysis and response</a:t>
            </a:r>
          </a:p>
          <a:p>
            <a:pPr marL="285750" indent="-285750">
              <a:spcBef>
                <a:spcPts val="600"/>
              </a:spcBef>
              <a:spcAft>
                <a:spcPts val="600"/>
              </a:spcAft>
              <a:buFont typeface="Arial" panose="020B0604020202020204" pitchFamily="34" charset="0"/>
              <a:buChar char="•"/>
            </a:pPr>
            <a:r>
              <a:rPr lang="en-GB" sz="2000" dirty="0">
                <a:latin typeface="Verdana"/>
                <a:ea typeface="Verdana"/>
              </a:rPr>
              <a:t>Distinguish information relevant to JOC and JMAC from a variety of sources</a:t>
            </a:r>
          </a:p>
          <a:p>
            <a:pPr marL="285750" indent="-285750">
              <a:spcBef>
                <a:spcPts val="600"/>
              </a:spcBef>
              <a:spcAft>
                <a:spcPts val="600"/>
              </a:spcAft>
              <a:buFont typeface="Arial" panose="020B0604020202020204" pitchFamily="34" charset="0"/>
              <a:buChar char="•"/>
            </a:pPr>
            <a:r>
              <a:rPr lang="en-GB" sz="2000" dirty="0">
                <a:latin typeface="Verdana"/>
                <a:ea typeface="Verdana"/>
              </a:rPr>
              <a:t>Build networks and share information through them</a:t>
            </a:r>
          </a:p>
          <a:p>
            <a:pPr marL="285750" indent="-285750">
              <a:spcBef>
                <a:spcPts val="600"/>
              </a:spcBef>
              <a:spcAft>
                <a:spcPts val="600"/>
              </a:spcAft>
              <a:buFont typeface="Arial" panose="020B0604020202020204" pitchFamily="34" charset="0"/>
              <a:buChar char="•"/>
            </a:pPr>
            <a:r>
              <a:rPr lang="en-GB" sz="2000" dirty="0">
                <a:latin typeface="Verdana"/>
                <a:ea typeface="Verdana"/>
              </a:rPr>
              <a:t>Record essential information</a:t>
            </a:r>
          </a:p>
          <a:p>
            <a:pPr marL="285750" indent="-285750">
              <a:spcBef>
                <a:spcPts val="600"/>
              </a:spcBef>
              <a:spcAft>
                <a:spcPts val="600"/>
              </a:spcAft>
              <a:buFont typeface="Arial" panose="020B0604020202020204" pitchFamily="34" charset="0"/>
              <a:buChar char="•"/>
            </a:pPr>
            <a:r>
              <a:rPr lang="en-GB" sz="2000" dirty="0">
                <a:latin typeface="Verdana"/>
                <a:ea typeface="Verdana"/>
              </a:rPr>
              <a:t>Be sensitive when handling information</a:t>
            </a:r>
          </a:p>
        </p:txBody>
      </p:sp>
      <p:sp>
        <p:nvSpPr>
          <p:cNvPr id="6" name="TextBox 5">
            <a:extLst>
              <a:ext uri="{FF2B5EF4-FFF2-40B4-BE49-F238E27FC236}">
                <a16:creationId xmlns:a16="http://schemas.microsoft.com/office/drawing/2014/main" id="{BF8155FE-4C4C-4FF7-BE61-049E682ABC01}"/>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Gathering and Sharing Information</a:t>
            </a:r>
            <a:endParaRPr lang="en-GB" sz="2000" b="1" dirty="0">
              <a:solidFill>
                <a:srgbClr val="0055A5"/>
              </a:solidFill>
              <a:latin typeface="Verdana"/>
              <a:ea typeface="Verdana"/>
            </a:endParaRPr>
          </a:p>
        </p:txBody>
      </p:sp>
    </p:spTree>
    <p:extLst>
      <p:ext uri="{BB962C8B-B14F-4D97-AF65-F5344CB8AC3E}">
        <p14:creationId xmlns:p14="http://schemas.microsoft.com/office/powerpoint/2010/main" val="2150210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Coordination Images - Free Download on Freepik">
            <a:extLst>
              <a:ext uri="{FF2B5EF4-FFF2-40B4-BE49-F238E27FC236}">
                <a16:creationId xmlns:a16="http://schemas.microsoft.com/office/drawing/2014/main" id="{34889718-7DFD-3349-6F71-31A345D411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4870" y="3531235"/>
            <a:ext cx="4622260" cy="28206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6BA5893-B61D-3D1B-48BE-5FF1BD2ACC6D}"/>
              </a:ext>
            </a:extLst>
          </p:cNvPr>
          <p:cNvSpPr txBox="1"/>
          <p:nvPr/>
        </p:nvSpPr>
        <p:spPr>
          <a:xfrm>
            <a:off x="1598645" y="1438354"/>
            <a:ext cx="9000000" cy="20928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US" sz="2000" dirty="0">
                <a:latin typeface="Verdana"/>
                <a:ea typeface="Verdana"/>
              </a:rPr>
              <a:t>Essential</a:t>
            </a:r>
            <a:r>
              <a:rPr lang="en-GB" sz="2000" dirty="0">
                <a:latin typeface="Verdana"/>
                <a:ea typeface="Verdana"/>
              </a:rPr>
              <a:t> to ensure actions are effective</a:t>
            </a:r>
          </a:p>
          <a:p>
            <a:pPr marL="285750" indent="-285750">
              <a:spcBef>
                <a:spcPts val="600"/>
              </a:spcBef>
              <a:spcAft>
                <a:spcPts val="600"/>
              </a:spcAft>
              <a:buFont typeface="Arial" panose="020B0604020202020204" pitchFamily="34" charset="0"/>
              <a:buChar char="•"/>
            </a:pPr>
            <a:r>
              <a:rPr lang="en-GB" sz="2000" dirty="0">
                <a:latin typeface="Verdana"/>
                <a:ea typeface="Verdana"/>
              </a:rPr>
              <a:t>Coordinate with the relevant lead component or focal point</a:t>
            </a:r>
          </a:p>
          <a:p>
            <a:pPr marL="285750" indent="-285750">
              <a:spcBef>
                <a:spcPts val="600"/>
              </a:spcBef>
              <a:spcAft>
                <a:spcPts val="600"/>
              </a:spcAft>
              <a:buFont typeface="Arial" panose="020B0604020202020204" pitchFamily="34" charset="0"/>
              <a:buChar char="•"/>
            </a:pPr>
            <a:r>
              <a:rPr lang="en-GB" sz="2000" dirty="0">
                <a:latin typeface="Verdana"/>
                <a:ea typeface="Verdana"/>
              </a:rPr>
              <a:t>The relevant lead component or focal point will take the lead in the referral processes</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4" name="TextBox 3">
            <a:extLst>
              <a:ext uri="{FF2B5EF4-FFF2-40B4-BE49-F238E27FC236}">
                <a16:creationId xmlns:a16="http://schemas.microsoft.com/office/drawing/2014/main" id="{7F89D48F-02AF-8E16-A25D-6D0654EBF194}"/>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Coordination and Referral</a:t>
            </a:r>
            <a:endParaRPr lang="en-GB" sz="2000" b="1" dirty="0">
              <a:solidFill>
                <a:srgbClr val="0055A5"/>
              </a:solidFill>
              <a:latin typeface="Verdana"/>
              <a:ea typeface="Verdana"/>
            </a:endParaRPr>
          </a:p>
        </p:txBody>
      </p:sp>
    </p:spTree>
    <p:extLst>
      <p:ext uri="{BB962C8B-B14F-4D97-AF65-F5344CB8AC3E}">
        <p14:creationId xmlns:p14="http://schemas.microsoft.com/office/powerpoint/2010/main" val="488835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7D9BDC-221A-297E-ACED-1CB9A754CB46}"/>
              </a:ext>
            </a:extLst>
          </p:cNvPr>
          <p:cNvSpPr txBox="1"/>
          <p:nvPr/>
        </p:nvSpPr>
        <p:spPr>
          <a:xfrm>
            <a:off x="1598645" y="1438354"/>
            <a:ext cx="900000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US" sz="2000" dirty="0">
                <a:latin typeface="Verdana"/>
                <a:ea typeface="Verdana"/>
              </a:rPr>
              <a:t>Consult respectfully and sensitively</a:t>
            </a:r>
          </a:p>
          <a:p>
            <a:pPr marL="285750" indent="-285750">
              <a:spcBef>
                <a:spcPts val="600"/>
              </a:spcBef>
              <a:spcAft>
                <a:spcPts val="600"/>
              </a:spcAft>
              <a:buFont typeface="Arial" panose="020B0604020202020204" pitchFamily="34" charset="0"/>
              <a:buChar char="•"/>
            </a:pPr>
            <a:r>
              <a:rPr lang="en-US" sz="2000" dirty="0">
                <a:latin typeface="Verdana"/>
                <a:ea typeface="Verdana"/>
              </a:rPr>
              <a:t>Involve vulnerable and marginalized groups</a:t>
            </a:r>
          </a:p>
          <a:p>
            <a:pPr marL="285750" indent="-285750">
              <a:spcBef>
                <a:spcPts val="600"/>
              </a:spcBef>
              <a:spcAft>
                <a:spcPts val="600"/>
              </a:spcAft>
              <a:buFont typeface="Arial" panose="020B0604020202020204" pitchFamily="34" charset="0"/>
              <a:buChar char="•"/>
            </a:pPr>
            <a:r>
              <a:rPr lang="en-US" sz="2000" dirty="0">
                <a:latin typeface="Verdana"/>
                <a:ea typeface="Verdana"/>
              </a:rPr>
              <a:t>Engage local community in the activities of the mission and encourage local ownership</a:t>
            </a:r>
          </a:p>
          <a:p>
            <a:pPr marL="285750" indent="-285750">
              <a:spcBef>
                <a:spcPts val="600"/>
              </a:spcBef>
              <a:spcAft>
                <a:spcPts val="600"/>
              </a:spcAft>
              <a:buFont typeface="Arial" panose="020B0604020202020204" pitchFamily="34" charset="0"/>
              <a:buChar char="•"/>
            </a:pPr>
            <a:r>
              <a:rPr lang="en-US" sz="2000" dirty="0">
                <a:latin typeface="Verdana"/>
                <a:ea typeface="Verdana"/>
              </a:rPr>
              <a:t>Clearly communicate mission’s role, mandate and actions</a:t>
            </a:r>
            <a:endParaRPr lang="en-GB" sz="2000" dirty="0">
              <a:latin typeface="Verdana"/>
              <a:ea typeface="Verdana"/>
            </a:endParaRP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4" name="TextBox 3">
            <a:extLst>
              <a:ext uri="{FF2B5EF4-FFF2-40B4-BE49-F238E27FC236}">
                <a16:creationId xmlns:a16="http://schemas.microsoft.com/office/drawing/2014/main" id="{71463FB3-9E04-0E62-6DA2-21970702043A}"/>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Engaging the Local Community using Strategic Communications</a:t>
            </a:r>
            <a:endParaRPr lang="en-GB" sz="2000" b="1" dirty="0">
              <a:solidFill>
                <a:srgbClr val="0055A5"/>
              </a:solidFill>
              <a:latin typeface="Verdana"/>
              <a:ea typeface="Verdana"/>
            </a:endParaRPr>
          </a:p>
        </p:txBody>
      </p:sp>
      <p:pic>
        <p:nvPicPr>
          <p:cNvPr id="1026" name="Picture 2" descr="UNIFIL supports local cooperatives and helps strengthen relationships  between peacekeepers and communities | United Nations Peacekeeping">
            <a:extLst>
              <a:ext uri="{FF2B5EF4-FFF2-40B4-BE49-F238E27FC236}">
                <a16:creationId xmlns:a16="http://schemas.microsoft.com/office/drawing/2014/main" id="{47C76378-81AA-AA88-6555-AB1E18CD34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5583" y="3992899"/>
            <a:ext cx="3600000" cy="2085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7419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F8B0F7-0A09-70CA-4834-A507685B5037}"/>
              </a:ext>
            </a:extLst>
          </p:cNvPr>
          <p:cNvSpPr txBox="1"/>
          <p:nvPr/>
        </p:nvSpPr>
        <p:spPr>
          <a:xfrm>
            <a:off x="1598645" y="1438354"/>
            <a:ext cx="90000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US" sz="2000" dirty="0">
                <a:latin typeface="Verdana"/>
                <a:ea typeface="Verdana"/>
              </a:rPr>
              <a:t>Be alert to potential and actual threats</a:t>
            </a:r>
          </a:p>
          <a:p>
            <a:pPr marL="285750" indent="-285750">
              <a:spcBef>
                <a:spcPts val="600"/>
              </a:spcBef>
              <a:spcAft>
                <a:spcPts val="600"/>
              </a:spcAft>
              <a:buFont typeface="Arial" panose="020B0604020202020204" pitchFamily="34" charset="0"/>
              <a:buChar char="•"/>
            </a:pPr>
            <a:r>
              <a:rPr lang="en-US" sz="2000" dirty="0">
                <a:latin typeface="Verdana"/>
                <a:ea typeface="Verdana"/>
              </a:rPr>
              <a:t>Be proactive to prevent threats from becoming real</a:t>
            </a:r>
          </a:p>
          <a:p>
            <a:pPr marL="285750" indent="-285750">
              <a:spcBef>
                <a:spcPts val="600"/>
              </a:spcBef>
              <a:spcAft>
                <a:spcPts val="600"/>
              </a:spcAft>
              <a:buFont typeface="Arial" panose="020B0604020202020204" pitchFamily="34" charset="0"/>
              <a:buChar char="•"/>
            </a:pPr>
            <a:r>
              <a:rPr lang="en-US" sz="2000" dirty="0">
                <a:latin typeface="Verdana"/>
                <a:ea typeface="Verdana"/>
              </a:rPr>
              <a:t>Follow the situation where threats have been identified</a:t>
            </a:r>
          </a:p>
          <a:p>
            <a:pPr marL="285750" indent="-285750">
              <a:spcBef>
                <a:spcPts val="600"/>
              </a:spcBef>
              <a:spcAft>
                <a:spcPts val="600"/>
              </a:spcAft>
              <a:buFont typeface="Arial" panose="020B0604020202020204" pitchFamily="34" charset="0"/>
              <a:buChar char="•"/>
            </a:pPr>
            <a:r>
              <a:rPr lang="en-US" sz="2000" dirty="0">
                <a:latin typeface="Verdana"/>
                <a:ea typeface="Verdana"/>
              </a:rPr>
              <a:t>Respond, intervene in situations when threats become real</a:t>
            </a:r>
            <a:endParaRPr lang="en-GB" sz="2000" dirty="0">
              <a:latin typeface="Verdana"/>
              <a:ea typeface="Verdana"/>
            </a:endParaRP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4" name="TextBox 3">
            <a:extLst>
              <a:ext uri="{FF2B5EF4-FFF2-40B4-BE49-F238E27FC236}">
                <a16:creationId xmlns:a16="http://schemas.microsoft.com/office/drawing/2014/main" id="{8D5395D2-D008-60DF-BB0A-815A847F535C}"/>
              </a:ext>
            </a:extLst>
          </p:cNvPr>
          <p:cNvSpPr txBox="1"/>
          <p:nvPr/>
        </p:nvSpPr>
        <p:spPr>
          <a:xfrm>
            <a:off x="1245108" y="753342"/>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Take Action! Prevent, Respond and Intervene!</a:t>
            </a:r>
            <a:endParaRPr lang="en-GB" sz="2000" b="1" dirty="0">
              <a:solidFill>
                <a:srgbClr val="0055A5"/>
              </a:solidFill>
              <a:latin typeface="Verdana"/>
              <a:ea typeface="Verdana"/>
            </a:endParaRPr>
          </a:p>
        </p:txBody>
      </p:sp>
      <p:pic>
        <p:nvPicPr>
          <p:cNvPr id="2050" name="Picture 2" descr="Improving Peacekeeping and Civilian Protection - Global Centre for the  Responsibility to Protect">
            <a:extLst>
              <a:ext uri="{FF2B5EF4-FFF2-40B4-BE49-F238E27FC236}">
                <a16:creationId xmlns:a16="http://schemas.microsoft.com/office/drawing/2014/main" id="{DD97A1E1-F144-BA60-59C2-89F9A2FE3A11}"/>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3845999" y="3685123"/>
            <a:ext cx="4500000" cy="225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864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444F3-31DA-3D56-096A-7029582E94E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E146E8B-70DE-BFA6-077A-B6656E70AD49}"/>
              </a:ext>
            </a:extLst>
          </p:cNvPr>
          <p:cNvSpPr txBox="1"/>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en-US" sz="5400" b="1" dirty="0">
                <a:solidFill>
                  <a:srgbClr val="0055A5"/>
                </a:solidFill>
                <a:latin typeface="Verdana" panose="020B0604030504040204" pitchFamily="34" charset="0"/>
                <a:ea typeface="Verdana" panose="020B0604030504040204" pitchFamily="34" charset="0"/>
                <a:cs typeface="Aptos" panose="020B0004020202020204" pitchFamily="34" charset="0"/>
              </a:rPr>
              <a:t>Thank you</a:t>
            </a:r>
            <a:endParaRPr lang="en-US" sz="7200" dirty="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2121179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0A897B4-5D85-57CD-D43B-C4E2244FEB5E}"/>
              </a:ext>
            </a:extLst>
          </p:cNvPr>
          <p:cNvGraphicFramePr>
            <a:graphicFrameLocks noGrp="1"/>
          </p:cNvGraphicFramePr>
          <p:nvPr>
            <p:extLst>
              <p:ext uri="{D42A27DB-BD31-4B8C-83A1-F6EECF244321}">
                <p14:modId xmlns:p14="http://schemas.microsoft.com/office/powerpoint/2010/main" val="972869010"/>
              </p:ext>
            </p:extLst>
          </p:nvPr>
        </p:nvGraphicFramePr>
        <p:xfrm>
          <a:off x="1596000" y="1532640"/>
          <a:ext cx="8999999" cy="379272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r>
                        <a:rPr lang="en-US" sz="2000" dirty="0">
                          <a:solidFill>
                            <a:srgbClr val="0055A5"/>
                          </a:solidFill>
                          <a:latin typeface="Verdana" panose="020B0604030504040204" pitchFamily="34" charset="0"/>
                          <a:ea typeface="Verdana" panose="020B0604030504040204" pitchFamily="34" charset="0"/>
                        </a:rPr>
                        <a:t>Aim</a:t>
                      </a:r>
                      <a:endParaRPr lang="en-GB" sz="2000" dirty="0">
                        <a:solidFill>
                          <a:srgbClr val="0055A5"/>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buFont typeface="Arial" panose="020B0604020202020204" pitchFamily="34" charset="0"/>
                        <a:buChar char="•"/>
                      </a:pPr>
                      <a:r>
                        <a:rPr lang="en-GB" sz="2000" dirty="0">
                          <a:latin typeface="Verdana"/>
                          <a:ea typeface="Verdana"/>
                        </a:rPr>
                        <a:t>To consolidate the understanding of module two, particularly on the importance of protection of civilians through a whole-of-mission approach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ctr"/>
                      <a:endParaRPr lang="en-GB" sz="2000" b="1"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540000">
                <a:tc>
                  <a:txBody>
                    <a:bodyPr/>
                    <a:lstStyle/>
                    <a:p>
                      <a:pPr algn="ctr"/>
                      <a:r>
                        <a:rPr lang="en-US" sz="2000" b="1" dirty="0">
                          <a:solidFill>
                            <a:srgbClr val="0055A5"/>
                          </a:solidFill>
                          <a:latin typeface="Verdana" panose="020B0604030504040204" pitchFamily="34" charset="0"/>
                          <a:ea typeface="Verdana" panose="020B0604030504040204" pitchFamily="34" charset="0"/>
                        </a:rPr>
                        <a:t>Relevance</a:t>
                      </a:r>
                      <a:endParaRPr lang="en-GB" sz="2000" b="1" dirty="0">
                        <a:solidFill>
                          <a:srgbClr val="0055A5"/>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300"/>
                        </a:spcBef>
                        <a:spcAft>
                          <a:spcPts val="300"/>
                        </a:spcAft>
                        <a:buFont typeface="Arial" panose="020B0604020202020204" pitchFamily="34" charset="0"/>
                        <a:buChar char="•"/>
                      </a:pPr>
                      <a:r>
                        <a:rPr lang="en-GB" sz="2000" dirty="0">
                          <a:latin typeface="Verdana"/>
                          <a:ea typeface="Verdana"/>
                        </a:rPr>
                        <a:t>Over 95% of peacekeepers today are mandated to protect civilians. POC has risen in importance for UN peacekeeping as violent conflict actors have increasingly targeted civilians with more widespread and horrific crimes and violations.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882525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0A897B4-5D85-57CD-D43B-C4E2244FEB5E}"/>
              </a:ext>
            </a:extLst>
          </p:cNvPr>
          <p:cNvGraphicFramePr>
            <a:graphicFrameLocks noGrp="1"/>
          </p:cNvGraphicFramePr>
          <p:nvPr>
            <p:extLst>
              <p:ext uri="{D42A27DB-BD31-4B8C-83A1-F6EECF244321}">
                <p14:modId xmlns:p14="http://schemas.microsoft.com/office/powerpoint/2010/main" val="473233983"/>
              </p:ext>
            </p:extLst>
          </p:nvPr>
        </p:nvGraphicFramePr>
        <p:xfrm>
          <a:off x="1596000" y="2046480"/>
          <a:ext cx="8999999" cy="27650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en-US" sz="2000" dirty="0">
                          <a:solidFill>
                            <a:srgbClr val="0055A5"/>
                          </a:solidFill>
                          <a:latin typeface="Verdana"/>
                          <a:ea typeface="Verdana"/>
                        </a:rPr>
                        <a:t>Learning Outcomes</a:t>
                      </a:r>
                      <a:endParaRPr lang="en-GB" sz="2000" dirty="0">
                        <a:solidFill>
                          <a:srgbClr val="0055A5"/>
                        </a:solidFill>
                        <a:latin typeface="Verdana"/>
                        <a:ea typeface="Verdan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lvl="0" indent="-342900" rtl="0">
                        <a:spcBef>
                          <a:spcPts val="1200"/>
                        </a:spcBef>
                        <a:spcAft>
                          <a:spcPts val="1200"/>
                        </a:spcAft>
                        <a:buFont typeface="+mj-lt"/>
                        <a:buAutoNum type="arabicPeriod"/>
                      </a:pPr>
                      <a:r>
                        <a:rPr lang="en-GB" sz="2000" kern="1200" dirty="0">
                          <a:solidFill>
                            <a:schemeClr val="dk1"/>
                          </a:solidFill>
                          <a:effectLst/>
                          <a:latin typeface="Verdana" panose="020B0604030504040204" pitchFamily="34" charset="0"/>
                          <a:ea typeface="Verdana" panose="020B0604030504040204" pitchFamily="34" charset="0"/>
                          <a:cs typeface="+mn-cs"/>
                        </a:rPr>
                        <a:t>Reinforce and deepen key learning on POC as a critical cross-cutting mandated priority for UN peacekeeping missions.</a:t>
                      </a:r>
                      <a:endParaRPr lang="en-US" sz="2000" kern="1200" dirty="0">
                        <a:solidFill>
                          <a:schemeClr val="dk1"/>
                        </a:solidFill>
                        <a:effectLst/>
                        <a:latin typeface="Verdana" panose="020B0604030504040204" pitchFamily="34" charset="0"/>
                        <a:ea typeface="Verdana" panose="020B0604030504040204" pitchFamily="34" charset="0"/>
                        <a:cs typeface="+mn-cs"/>
                      </a:endParaRPr>
                    </a:p>
                    <a:p>
                      <a:pPr marL="342900" lvl="0" indent="-342900">
                        <a:spcBef>
                          <a:spcPts val="1200"/>
                        </a:spcBef>
                        <a:spcAft>
                          <a:spcPts val="1200"/>
                        </a:spcAft>
                        <a:buFont typeface="+mj-lt"/>
                        <a:buAutoNum type="arabicPeriod"/>
                      </a:pPr>
                      <a:r>
                        <a:rPr lang="en-GB" sz="2000" kern="1200" dirty="0">
                          <a:solidFill>
                            <a:schemeClr val="dk1"/>
                          </a:solidFill>
                          <a:effectLst/>
                          <a:latin typeface="Verdana"/>
                          <a:ea typeface="Verdana"/>
                          <a:cs typeface="+mn-cs"/>
                        </a:rPr>
                        <a:t>Apply knowledge gained about POC to the mission context in which you will be deployed, strengthening skills, performance, attitudes and mindset to support the POC mandate through a whole-of-mission approach.</a:t>
                      </a:r>
                      <a:endParaRPr lang="en-GB" sz="2400" dirty="0">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3198483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CDADBA0-67EE-0065-00C5-63E761EADAD7}"/>
              </a:ext>
            </a:extLst>
          </p:cNvPr>
          <p:cNvSpPr txBox="1"/>
          <p:nvPr/>
        </p:nvSpPr>
        <p:spPr>
          <a:xfrm>
            <a:off x="1245108" y="763232"/>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Learning Activity 2.10.1: UN Video One</a:t>
            </a:r>
            <a:endParaRPr lang="en-GB" sz="2000" b="1" dirty="0">
              <a:solidFill>
                <a:srgbClr val="0055A5"/>
              </a:solidFill>
              <a:latin typeface="Verdana"/>
              <a:ea typeface="Verdana"/>
            </a:endParaRPr>
          </a:p>
        </p:txBody>
      </p:sp>
      <p:pic>
        <p:nvPicPr>
          <p:cNvPr id="3" name="UN investigates South Sudan tribal clashes">
            <a:hlinkClick r:id="" action="ppaction://media"/>
            <a:extLst>
              <a:ext uri="{FF2B5EF4-FFF2-40B4-BE49-F238E27FC236}">
                <a16:creationId xmlns:a16="http://schemas.microsoft.com/office/drawing/2014/main" id="{D57A890B-F810-D12A-CBEB-EFFFCF59FCA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81199" y="1465618"/>
            <a:ext cx="8229600" cy="4629150"/>
          </a:xfrm>
          <a:prstGeom prst="rect">
            <a:avLst/>
          </a:prstGeom>
        </p:spPr>
      </p:pic>
    </p:spTree>
    <p:extLst>
      <p:ext uri="{BB962C8B-B14F-4D97-AF65-F5344CB8AC3E}">
        <p14:creationId xmlns:p14="http://schemas.microsoft.com/office/powerpoint/2010/main" val="3900127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67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CDADBA0-67EE-0065-00C5-63E761EADAD7}"/>
              </a:ext>
            </a:extLst>
          </p:cNvPr>
          <p:cNvSpPr txBox="1"/>
          <p:nvPr/>
        </p:nvSpPr>
        <p:spPr>
          <a:xfrm>
            <a:off x="1245108" y="763232"/>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Learning Activity 2.10.1: UN Video Two</a:t>
            </a:r>
            <a:endParaRPr lang="en-GB" sz="2000" b="1" dirty="0">
              <a:solidFill>
                <a:srgbClr val="0055A5"/>
              </a:solidFill>
              <a:latin typeface="Verdana"/>
              <a:ea typeface="Verdana"/>
            </a:endParaRPr>
          </a:p>
        </p:txBody>
      </p:sp>
      <p:pic>
        <p:nvPicPr>
          <p:cNvPr id="2" name="South Sudan forces heading to flashpoint town">
            <a:hlinkClick r:id="" action="ppaction://media"/>
            <a:extLst>
              <a:ext uri="{FF2B5EF4-FFF2-40B4-BE49-F238E27FC236}">
                <a16:creationId xmlns:a16="http://schemas.microsoft.com/office/drawing/2014/main" id="{83290889-4209-DC04-766C-DE085503385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81199" y="1465618"/>
            <a:ext cx="8229600" cy="4629150"/>
          </a:xfrm>
          <a:prstGeom prst="rect">
            <a:avLst/>
          </a:prstGeom>
        </p:spPr>
      </p:pic>
    </p:spTree>
    <p:extLst>
      <p:ext uri="{BB962C8B-B14F-4D97-AF65-F5344CB8AC3E}">
        <p14:creationId xmlns:p14="http://schemas.microsoft.com/office/powerpoint/2010/main" val="99698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99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CDADBA0-67EE-0065-00C5-63E761EADAD7}"/>
              </a:ext>
            </a:extLst>
          </p:cNvPr>
          <p:cNvSpPr txBox="1"/>
          <p:nvPr/>
        </p:nvSpPr>
        <p:spPr>
          <a:xfrm>
            <a:off x="1245108" y="763232"/>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Learning Activity 2.10.1: UN Video Three</a:t>
            </a:r>
            <a:endParaRPr lang="en-GB" sz="2000" b="1" dirty="0">
              <a:solidFill>
                <a:srgbClr val="0055A5"/>
              </a:solidFill>
              <a:latin typeface="Verdana"/>
              <a:ea typeface="Verdana"/>
            </a:endParaRPr>
          </a:p>
        </p:txBody>
      </p:sp>
      <p:pic>
        <p:nvPicPr>
          <p:cNvPr id="3" name="Situation tense in South Sudan">
            <a:hlinkClick r:id="" action="ppaction://media"/>
            <a:extLst>
              <a:ext uri="{FF2B5EF4-FFF2-40B4-BE49-F238E27FC236}">
                <a16:creationId xmlns:a16="http://schemas.microsoft.com/office/drawing/2014/main" id="{F77C1C3F-1EEC-8085-C21C-263B72612D5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81199" y="1465618"/>
            <a:ext cx="8229600" cy="4629150"/>
          </a:xfrm>
          <a:prstGeom prst="rect">
            <a:avLst/>
          </a:prstGeom>
        </p:spPr>
      </p:pic>
    </p:spTree>
    <p:extLst>
      <p:ext uri="{BB962C8B-B14F-4D97-AF65-F5344CB8AC3E}">
        <p14:creationId xmlns:p14="http://schemas.microsoft.com/office/powerpoint/2010/main" val="389748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77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EA82BD-C89A-8179-D5F8-DCC8C7C822CB}"/>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Learning Activity 2.10.1: Case Study Instructions </a:t>
            </a:r>
            <a:endParaRPr lang="en-GB" sz="2000" b="1" dirty="0">
              <a:solidFill>
                <a:srgbClr val="0055A5"/>
              </a:solidFill>
              <a:latin typeface="Verdana"/>
              <a:ea typeface="Verdana"/>
            </a:endParaRPr>
          </a:p>
        </p:txBody>
      </p:sp>
      <p:sp>
        <p:nvSpPr>
          <p:cNvPr id="3" name="TextBox 2">
            <a:extLst>
              <a:ext uri="{FF2B5EF4-FFF2-40B4-BE49-F238E27FC236}">
                <a16:creationId xmlns:a16="http://schemas.microsoft.com/office/drawing/2014/main" id="{94A52132-9D74-41BB-D657-565EF2B63E23}"/>
              </a:ext>
            </a:extLst>
          </p:cNvPr>
          <p:cNvSpPr txBox="1"/>
          <p:nvPr/>
        </p:nvSpPr>
        <p:spPr>
          <a:xfrm>
            <a:off x="1598645" y="1438354"/>
            <a:ext cx="9000000" cy="49090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0"/>
              </a:spcAft>
            </a:pPr>
            <a:r>
              <a:rPr lang="en-GB" sz="1800" b="1" dirty="0">
                <a:solidFill>
                  <a:srgbClr val="000000"/>
                </a:solidFill>
                <a:effectLst/>
                <a:latin typeface="Verdana" panose="020B0604030504040204" pitchFamily="34" charset="0"/>
                <a:ea typeface="Calibri" panose="020F0502020204030204" pitchFamily="34" charset="0"/>
                <a:cs typeface="Arial" panose="020B0604020202020204" pitchFamily="34" charset="0"/>
              </a:rPr>
              <a:t>STEP 1: Threats to civilians</a:t>
            </a:r>
            <a:endParaRPr lang="en-GB" sz="1800" dirty="0">
              <a:effectLst/>
              <a:latin typeface="Verdana" panose="020B0604030504040204" pitchFamily="34" charset="0"/>
              <a:ea typeface="Calibri" panose="020F0502020204030204" pitchFamily="34" charset="0"/>
              <a:cs typeface="Arial" panose="020B0604020202020204" pitchFamily="34" charset="0"/>
            </a:endParaRP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Identify the threats to civilians.</a:t>
            </a:r>
          </a:p>
          <a:p>
            <a:pPr marL="342900" indent="-250825">
              <a:spcBef>
                <a:spcPts val="600"/>
              </a:spcBef>
              <a:spcAft>
                <a:spcPts val="600"/>
              </a:spcAft>
              <a:buClr>
                <a:srgbClr val="000000"/>
              </a:buClr>
              <a:buFont typeface="Symbol" panose="05050102010706020507" pitchFamily="18" charset="2"/>
              <a:buChar char=""/>
            </a:pPr>
            <a:r>
              <a:rPr lang="en-GB" sz="1800" dirty="0">
                <a:effectLst/>
                <a:latin typeface="Verdana"/>
                <a:ea typeface="Calibri"/>
                <a:cs typeface="ArialMT-Identity-H"/>
              </a:rPr>
              <a:t>Identify the threats </a:t>
            </a:r>
            <a:r>
              <a:rPr lang="en-GB" dirty="0">
                <a:latin typeface="Verdana"/>
                <a:ea typeface="Calibri"/>
                <a:cs typeface="ArialMT-Identity-H"/>
              </a:rPr>
              <a:t>that are</a:t>
            </a:r>
            <a:r>
              <a:rPr lang="en-GB" sz="1800" dirty="0">
                <a:effectLst/>
                <a:latin typeface="Verdana"/>
                <a:ea typeface="Calibri"/>
                <a:cs typeface="ArialMT-Identity-H"/>
              </a:rPr>
              <a:t> specific to women, men, girls and boys.</a:t>
            </a:r>
          </a:p>
          <a:p>
            <a:pPr marL="0" marR="0">
              <a:spcBef>
                <a:spcPts val="600"/>
              </a:spcBef>
              <a:spcAft>
                <a:spcPts val="0"/>
              </a:spcAft>
            </a:pPr>
            <a:r>
              <a:rPr lang="en-GB" sz="1800" b="1" dirty="0">
                <a:solidFill>
                  <a:srgbClr val="000000"/>
                </a:solidFill>
                <a:effectLst/>
                <a:latin typeface="Verdana" panose="020B0604030504040204" pitchFamily="34" charset="0"/>
                <a:ea typeface="Calibri" panose="020F0502020204030204" pitchFamily="34" charset="0"/>
                <a:cs typeface="Arial" panose="020B0604020202020204" pitchFamily="34" charset="0"/>
              </a:rPr>
              <a:t>STEP 2: Vulnerability assessment</a:t>
            </a:r>
            <a:endParaRPr lang="en-GB" sz="1800" dirty="0">
              <a:effectLst/>
              <a:latin typeface="Verdana" panose="020B0604030504040204" pitchFamily="34" charset="0"/>
              <a:ea typeface="Calibri" panose="020F0502020204030204" pitchFamily="34" charset="0"/>
              <a:cs typeface="Arial" panose="020B0604020202020204" pitchFamily="34" charset="0"/>
            </a:endParaRPr>
          </a:p>
          <a:p>
            <a:pPr marL="342900" indent="-250825">
              <a:spcBef>
                <a:spcPts val="600"/>
              </a:spcBef>
              <a:spcAft>
                <a:spcPts val="600"/>
              </a:spcAft>
              <a:buClr>
                <a:srgbClr val="000000"/>
              </a:buClr>
              <a:buFont typeface="Symbol" panose="05050102010706020507" pitchFamily="18" charset="2"/>
              <a:buChar char=""/>
            </a:pPr>
            <a:r>
              <a:rPr lang="en-GB" sz="1800" dirty="0">
                <a:effectLst/>
                <a:latin typeface="Verdana"/>
                <a:ea typeface="Calibri"/>
                <a:cs typeface="ArialMT-Identity-H"/>
              </a:rPr>
              <a:t>Identify </a:t>
            </a:r>
            <a:r>
              <a:rPr lang="en-GB" dirty="0">
                <a:latin typeface="Verdana"/>
                <a:ea typeface="Calibri"/>
                <a:cs typeface="ArialMT-Identity-H"/>
              </a:rPr>
              <a:t>the vulnerabilities</a:t>
            </a:r>
            <a:r>
              <a:rPr lang="en-GB" sz="1800" dirty="0">
                <a:effectLst/>
                <a:latin typeface="Verdana"/>
                <a:ea typeface="Calibri"/>
                <a:cs typeface="ArialMT-Identity-H"/>
              </a:rPr>
              <a:t> of the civilian population. </a:t>
            </a: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Which civilians are most vulnerable? </a:t>
            </a: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Fill in the sheet.</a:t>
            </a:r>
          </a:p>
          <a:p>
            <a:pPr marL="0" marR="0">
              <a:spcBef>
                <a:spcPts val="600"/>
              </a:spcBef>
              <a:spcAft>
                <a:spcPts val="0"/>
              </a:spcAft>
            </a:pPr>
            <a:r>
              <a:rPr lang="en-GB" sz="1800" b="1" dirty="0">
                <a:solidFill>
                  <a:srgbClr val="000000"/>
                </a:solidFill>
                <a:effectLst/>
                <a:latin typeface="Verdana" panose="020B0604030504040204" pitchFamily="34" charset="0"/>
                <a:ea typeface="Calibri" panose="020F0502020204030204" pitchFamily="34" charset="0"/>
                <a:cs typeface="Arial" panose="020B0604020202020204" pitchFamily="34" charset="0"/>
              </a:rPr>
              <a:t>STEP 3: Threat assessment</a:t>
            </a:r>
            <a:endParaRPr lang="en-GB" sz="1800" dirty="0">
              <a:effectLst/>
              <a:latin typeface="Verdana" panose="020B0604030504040204" pitchFamily="34" charset="0"/>
              <a:ea typeface="Calibri" panose="020F0502020204030204" pitchFamily="34" charset="0"/>
              <a:cs typeface="Arial" panose="020B0604020202020204" pitchFamily="34" charset="0"/>
            </a:endParaRP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Assess the threats in more detail. </a:t>
            </a: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Identify the potential perpetrators and their motives. </a:t>
            </a: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Fill in the sheet.</a:t>
            </a:r>
          </a:p>
          <a:p>
            <a:pPr>
              <a:spcBef>
                <a:spcPts val="600"/>
              </a:spcBef>
              <a:spcAft>
                <a:spcPts val="600"/>
              </a:spcAft>
            </a:pPr>
            <a:endParaRPr lang="en-GB" sz="2000" dirty="0">
              <a:latin typeface="Verdana"/>
              <a:ea typeface="Verdana"/>
            </a:endParaRPr>
          </a:p>
        </p:txBody>
      </p:sp>
    </p:spTree>
    <p:extLst>
      <p:ext uri="{BB962C8B-B14F-4D97-AF65-F5344CB8AC3E}">
        <p14:creationId xmlns:p14="http://schemas.microsoft.com/office/powerpoint/2010/main" val="8658876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EA82BD-C89A-8179-D5F8-DCC8C7C822CB}"/>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Learning Activity 2.10.1: Case Study Instructions </a:t>
            </a:r>
            <a:endParaRPr lang="en-GB" sz="2000" b="1" dirty="0">
              <a:solidFill>
                <a:srgbClr val="0055A5"/>
              </a:solidFill>
              <a:latin typeface="Verdana"/>
              <a:ea typeface="Verdana"/>
            </a:endParaRPr>
          </a:p>
        </p:txBody>
      </p:sp>
      <p:sp>
        <p:nvSpPr>
          <p:cNvPr id="3" name="TextBox 2">
            <a:extLst>
              <a:ext uri="{FF2B5EF4-FFF2-40B4-BE49-F238E27FC236}">
                <a16:creationId xmlns:a16="http://schemas.microsoft.com/office/drawing/2014/main" id="{94A52132-9D74-41BB-D657-565EF2B63E23}"/>
              </a:ext>
            </a:extLst>
          </p:cNvPr>
          <p:cNvSpPr txBox="1"/>
          <p:nvPr/>
        </p:nvSpPr>
        <p:spPr>
          <a:xfrm>
            <a:off x="1598645" y="1438354"/>
            <a:ext cx="9000000" cy="46012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0"/>
              </a:spcAft>
            </a:pPr>
            <a:r>
              <a:rPr lang="en-GB" sz="1800" b="1" dirty="0">
                <a:solidFill>
                  <a:srgbClr val="000000"/>
                </a:solidFill>
                <a:effectLst/>
                <a:latin typeface="Verdana" panose="020B0604030504040204" pitchFamily="34" charset="0"/>
                <a:ea typeface="Calibri" panose="020F0502020204030204" pitchFamily="34" charset="0"/>
                <a:cs typeface="Arial" panose="020B0604020202020204" pitchFamily="34" charset="0"/>
              </a:rPr>
              <a:t>STEP 4: Action plan</a:t>
            </a:r>
            <a:endParaRPr lang="en-GB" sz="1800" dirty="0">
              <a:effectLst/>
              <a:latin typeface="Verdana" panose="020B0604030504040204" pitchFamily="34" charset="0"/>
              <a:ea typeface="Calibri" panose="020F0502020204030204" pitchFamily="34" charset="0"/>
              <a:cs typeface="Arial" panose="020B0604020202020204" pitchFamily="34" charset="0"/>
            </a:endParaRP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Identify actions for the mission at each phase.</a:t>
            </a:r>
          </a:p>
          <a:p>
            <a:pPr marL="342900" indent="-250825">
              <a:spcBef>
                <a:spcPts val="600"/>
              </a:spcBef>
              <a:spcAft>
                <a:spcPts val="600"/>
              </a:spcAft>
              <a:buClr>
                <a:srgbClr val="000000"/>
              </a:buClr>
              <a:buFont typeface="Symbol" panose="05050102010706020507" pitchFamily="18" charset="2"/>
              <a:buChar char=""/>
            </a:pPr>
            <a:r>
              <a:rPr lang="en-GB" sz="1800" dirty="0">
                <a:effectLst/>
                <a:latin typeface="Verdana"/>
                <a:ea typeface="Calibri"/>
                <a:cs typeface="ArialMT-Identity-H"/>
              </a:rPr>
              <a:t>Identify </a:t>
            </a:r>
            <a:r>
              <a:rPr lang="en-GB" dirty="0">
                <a:latin typeface="Verdana"/>
                <a:ea typeface="Calibri"/>
                <a:cs typeface="ArialMT-Identity-H"/>
              </a:rPr>
              <a:t>the </a:t>
            </a:r>
            <a:r>
              <a:rPr lang="en-GB" sz="1800" dirty="0">
                <a:effectLst/>
                <a:latin typeface="Verdana"/>
                <a:ea typeface="Calibri"/>
                <a:cs typeface="ArialMT-Identity-H"/>
              </a:rPr>
              <a:t>roles of military, police and civilians (including for substantive and support components).</a:t>
            </a: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Fill in the sheet.</a:t>
            </a: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a:ea typeface="Calibri"/>
                <a:cs typeface="ArialMT-Identity-H"/>
              </a:rPr>
              <a:t>What specific actions should the mission take to protect women and children and other vulnerable groups?</a:t>
            </a: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How should the mission engage with the local community?</a:t>
            </a: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What information should the mission continue to gather?</a:t>
            </a:r>
          </a:p>
          <a:p>
            <a:pPr marL="342900" marR="0" lvl="0" indent="-250825">
              <a:spcBef>
                <a:spcPts val="600"/>
              </a:spcBef>
              <a:spcAft>
                <a:spcPts val="600"/>
              </a:spcAft>
              <a:buClr>
                <a:srgbClr val="000000"/>
              </a:buClr>
              <a:buFont typeface="Symbol" panose="05050102010706020507" pitchFamily="18" charset="2"/>
              <a:buChar char=""/>
            </a:pPr>
            <a:r>
              <a:rPr lang="en-GB" sz="1800" dirty="0">
                <a:effectLst/>
                <a:latin typeface="Verdana" panose="020B0604030504040204" pitchFamily="34" charset="0"/>
                <a:ea typeface="Calibri" panose="020F0502020204030204" pitchFamily="34" charset="0"/>
                <a:cs typeface="ArialMT-Identity-H"/>
              </a:rPr>
              <a:t>Identify areas for coordination within the mission and with mission partners.</a:t>
            </a:r>
          </a:p>
          <a:p>
            <a:pPr>
              <a:spcBef>
                <a:spcPts val="600"/>
              </a:spcBef>
              <a:spcAft>
                <a:spcPts val="600"/>
              </a:spcAft>
            </a:pPr>
            <a:endParaRPr lang="en-GB" sz="2000" dirty="0">
              <a:latin typeface="Verdana"/>
              <a:ea typeface="Verdana"/>
            </a:endParaRPr>
          </a:p>
        </p:txBody>
      </p:sp>
    </p:spTree>
    <p:extLst>
      <p:ext uri="{BB962C8B-B14F-4D97-AF65-F5344CB8AC3E}">
        <p14:creationId xmlns:p14="http://schemas.microsoft.com/office/powerpoint/2010/main" val="218539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AWS Shared Responsibility Model | Amazon Web Service | Security Model">
            <a:extLst>
              <a:ext uri="{FF2B5EF4-FFF2-40B4-BE49-F238E27FC236}">
                <a16:creationId xmlns:a16="http://schemas.microsoft.com/office/drawing/2014/main" id="{31EA1B8F-21AC-9AC3-1830-2458323A5B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35999" y="3931290"/>
            <a:ext cx="2520000" cy="22008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D504FEC-339B-B894-B3AC-F60F8A65CF88}"/>
              </a:ext>
            </a:extLst>
          </p:cNvPr>
          <p:cNvSpPr txBox="1"/>
          <p:nvPr/>
        </p:nvSpPr>
        <p:spPr>
          <a:xfrm>
            <a:off x="1598645" y="1438354"/>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dirty="0">
                <a:latin typeface="Verdana"/>
                <a:ea typeface="Verdana"/>
              </a:rPr>
              <a:t>Implementing the mandated is a shared responsibility</a:t>
            </a:r>
          </a:p>
          <a:p>
            <a:pPr marL="285750" indent="-285750">
              <a:spcBef>
                <a:spcPts val="600"/>
              </a:spcBef>
              <a:spcAft>
                <a:spcPts val="600"/>
              </a:spcAft>
              <a:buFont typeface="Arial" panose="020B0604020202020204" pitchFamily="34" charset="0"/>
              <a:buChar char="•"/>
            </a:pPr>
            <a:r>
              <a:rPr lang="en-GB" sz="2000" dirty="0">
                <a:latin typeface="Verdana"/>
                <a:ea typeface="Verdana"/>
              </a:rPr>
              <a:t>All play a role – military, police and civilians</a:t>
            </a:r>
          </a:p>
          <a:p>
            <a:pPr marL="285750" indent="-285750">
              <a:spcBef>
                <a:spcPts val="600"/>
              </a:spcBef>
              <a:spcAft>
                <a:spcPts val="600"/>
              </a:spcAft>
              <a:buFont typeface="Arial" panose="020B0604020202020204" pitchFamily="34" charset="0"/>
              <a:buChar char="•"/>
            </a:pPr>
            <a:r>
              <a:rPr lang="en-GB" sz="2000" dirty="0">
                <a:latin typeface="Verdana"/>
                <a:ea typeface="Verdana"/>
              </a:rPr>
              <a:t>All work together – directly in lead roles and indirectly in support roles</a:t>
            </a:r>
          </a:p>
          <a:p>
            <a:pPr marL="285750" indent="-285750">
              <a:spcBef>
                <a:spcPts val="600"/>
              </a:spcBef>
              <a:spcAft>
                <a:spcPts val="600"/>
              </a:spcAft>
              <a:buFont typeface="Arial" panose="020B0604020202020204" pitchFamily="34" charset="0"/>
              <a:buChar char="•"/>
            </a:pPr>
            <a:r>
              <a:rPr lang="en-GB" sz="2000" dirty="0">
                <a:latin typeface="Verdana"/>
                <a:ea typeface="Verdana"/>
              </a:rPr>
              <a:t>Regardless of the role, the commitment of all is essential for success</a:t>
            </a:r>
          </a:p>
          <a:p>
            <a:pPr marL="285750" indent="-285750">
              <a:spcBef>
                <a:spcPts val="600"/>
              </a:spcBef>
              <a:spcAft>
                <a:spcPts val="600"/>
              </a:spcAft>
              <a:buFont typeface="Arial" panose="020B0604020202020204" pitchFamily="34" charset="0"/>
              <a:buChar char="•"/>
            </a:pPr>
            <a:endParaRPr lang="en-GB" sz="2000" dirty="0">
              <a:latin typeface="Verdana"/>
              <a:ea typeface="Verdana"/>
            </a:endParaRPr>
          </a:p>
        </p:txBody>
      </p:sp>
      <p:sp>
        <p:nvSpPr>
          <p:cNvPr id="4" name="TextBox 3">
            <a:extLst>
              <a:ext uri="{FF2B5EF4-FFF2-40B4-BE49-F238E27FC236}">
                <a16:creationId xmlns:a16="http://schemas.microsoft.com/office/drawing/2014/main" id="{6CDADBA0-67EE-0065-00C5-63E761EADAD7}"/>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dirty="0">
                <a:solidFill>
                  <a:srgbClr val="0055A5"/>
                </a:solidFill>
                <a:latin typeface="Verdana"/>
                <a:ea typeface="Verdana"/>
              </a:rPr>
              <a:t>POC: A Shared Responsibility</a:t>
            </a:r>
            <a:endParaRPr lang="en-GB" sz="2000" b="1" dirty="0">
              <a:solidFill>
                <a:srgbClr val="0055A5"/>
              </a:solidFill>
              <a:latin typeface="Verdana"/>
              <a:ea typeface="Verdana"/>
            </a:endParaRPr>
          </a:p>
        </p:txBody>
      </p:sp>
    </p:spTree>
    <p:extLst>
      <p:ext uri="{BB962C8B-B14F-4D97-AF65-F5344CB8AC3E}">
        <p14:creationId xmlns:p14="http://schemas.microsoft.com/office/powerpoint/2010/main" val="8807413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1D2DC2D6430F2469C3E1B5E84F7B187" ma:contentTypeVersion="17" ma:contentTypeDescription="Create a new document." ma:contentTypeScope="" ma:versionID="762e432cb09270f0003330ae07c5610f">
  <xsd:schema xmlns:xsd="http://www.w3.org/2001/XMLSchema" xmlns:xs="http://www.w3.org/2001/XMLSchema" xmlns:p="http://schemas.microsoft.com/office/2006/metadata/properties" xmlns:ns2="28943420-3cce-465e-a204-04bce5f1b343" xmlns:ns3="2286246c-fc21-4ee8-a407-068ba74e6317" targetNamespace="http://schemas.microsoft.com/office/2006/metadata/properties" ma:root="true" ma:fieldsID="53b67169ea0e7e38d2efb78267283d45" ns2:_="" ns3:_="">
    <xsd:import namespace="28943420-3cce-465e-a204-04bce5f1b343"/>
    <xsd:import namespace="2286246c-fc21-4ee8-a407-068ba74e631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MediaServiceDateTaken" minOccurs="0"/>
                <xsd:element ref="ns2:MediaServiceLocation" minOccurs="0"/>
                <xsd:element ref="ns2: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943420-3cce-465e-a204-04bce5f1b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Number" ma:index="22" nillable="true" ma:displayName="#" ma:format="Dropdown" ma:internalName="Number"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86246c-fc21-4ee8-a407-068ba74e6317"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94865354-34e5-4c3d-afc2-4c47dc2ac600}" ma:internalName="TaxCatchAll" ma:showField="CatchAllData" ma:web="2286246c-fc21-4ee8-a407-068ba74e6317">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8943420-3cce-465e-a204-04bce5f1b343">
      <Terms xmlns="http://schemas.microsoft.com/office/infopath/2007/PartnerControls"/>
    </lcf76f155ced4ddcb4097134ff3c332f>
    <TaxCatchAll xmlns="2286246c-fc21-4ee8-a407-068ba74e6317" xsi:nil="true"/>
    <SharedWithUsers xmlns="2286246c-fc21-4ee8-a407-068ba74e6317">
      <UserInfo>
        <DisplayName/>
        <AccountId xsi:nil="true"/>
        <AccountType/>
      </UserInfo>
    </SharedWithUsers>
    <Number xmlns="28943420-3cce-465e-a204-04bce5f1b343">10</Number>
  </documentManagement>
</p:properties>
</file>

<file path=customXml/itemProps1.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2.xml><?xml version="1.0" encoding="utf-8"?>
<ds:datastoreItem xmlns:ds="http://schemas.openxmlformats.org/officeDocument/2006/customXml" ds:itemID="{5CEF4CAB-114A-421D-94F2-B1158283F1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943420-3cce-465e-a204-04bce5f1b343"/>
    <ds:schemaRef ds:uri="2286246c-fc21-4ee8-a407-068ba74e63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0689EA7-CE69-4D4F-8F10-39209AC0F36C}">
  <ds:schemaRefs>
    <ds:schemaRef ds:uri="28943420-3cce-465e-a204-04bce5f1b343"/>
    <ds:schemaRef ds:uri="http://www.w3.org/XML/1998/namespace"/>
    <ds:schemaRef ds:uri="http://purl.org/dc/dcmitype/"/>
    <ds:schemaRef ds:uri="http://schemas.microsoft.com/office/infopath/2007/PartnerControls"/>
    <ds:schemaRef ds:uri="http://purl.org/dc/terms/"/>
    <ds:schemaRef ds:uri="2286246c-fc21-4ee8-a407-068ba74e6317"/>
    <ds:schemaRef ds:uri="http://schemas.microsoft.com/office/2006/documentManagement/types"/>
    <ds:schemaRef ds:uri="http://schemas.openxmlformats.org/package/2006/metadata/core-propertie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1593</TotalTime>
  <Words>608</Words>
  <Application>Microsoft Office PowerPoint</Application>
  <PresentationFormat>Widescreen</PresentationFormat>
  <Paragraphs>73</Paragraphs>
  <Slides>16</Slides>
  <Notes>1</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Connolly</dc:creator>
  <cp:lastModifiedBy>Brian Connolly</cp:lastModifiedBy>
  <cp:revision>108</cp:revision>
  <dcterms:created xsi:type="dcterms:W3CDTF">2023-10-04T18:52:03Z</dcterms:created>
  <dcterms:modified xsi:type="dcterms:W3CDTF">2025-07-01T21:16:10Z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0x01010041D2DC2D6430F2469C3E1B5E84F7B187</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